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7" r:id="rId12"/>
  </p:sldIdLst>
  <p:sldSz cx="9144000" cy="5143500" type="screen16x9"/>
  <p:notesSz cx="6950075" cy="9236075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7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 userDrawn="1">
          <p15:clr>
            <a:srgbClr val="A4A3A4"/>
          </p15:clr>
        </p15:guide>
        <p15:guide id="2" pos="219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1D33"/>
    <a:srgbClr val="DAA600"/>
    <a:srgbClr val="B686DA"/>
    <a:srgbClr val="FFA7A7"/>
    <a:srgbClr val="F2A36E"/>
    <a:srgbClr val="5781C1"/>
    <a:srgbClr val="4F3C05"/>
    <a:srgbClr val="F7F7F7"/>
    <a:srgbClr val="7294C7"/>
    <a:srgbClr val="768A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44" autoAdjust="0"/>
    <p:restoredTop sz="96837" autoAdjust="0"/>
  </p:normalViewPr>
  <p:slideViewPr>
    <p:cSldViewPr snapToGrid="0" showGuides="1">
      <p:cViewPr varScale="1">
        <p:scale>
          <a:sx n="150" d="100"/>
          <a:sy n="150" d="100"/>
        </p:scale>
        <p:origin x="648" y="12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>
        <p:scale>
          <a:sx n="75" d="100"/>
          <a:sy n="75" d="100"/>
        </p:scale>
        <p:origin x="3990" y="696"/>
      </p:cViewPr>
      <p:guideLst>
        <p:guide orient="horz" pos="2909"/>
        <p:guide pos="219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92A305-50D4-4A6C-A0B7-636E7340339B}" type="doc">
      <dgm:prSet loTypeId="urn:microsoft.com/office/officeart/2005/8/layout/chevron1" loCatId="process" qsTypeId="urn:microsoft.com/office/officeart/2005/8/quickstyle/simple1" qsCatId="simple" csTypeId="urn:microsoft.com/office/officeart/2005/8/colors/colorful1" csCatId="colorful" phldr="1"/>
      <dgm:spPr/>
    </dgm:pt>
    <dgm:pt modelId="{E4251235-F6AF-4631-863A-44A1BC452F5D}">
      <dgm:prSet phldrT="[Text]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1. Identify Entities </a:t>
          </a:r>
        </a:p>
      </dgm:t>
    </dgm:pt>
    <dgm:pt modelId="{4EB35FCD-8710-4D06-AE7E-403473D74590}" type="parTrans" cxnId="{8EF90D85-C013-4AA5-B3A3-1248B63DC9D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E6DA1E3-C4F0-4FA3-8414-62764EA13BCF}" type="sibTrans" cxnId="{8EF90D85-C013-4AA5-B3A3-1248B63DC9D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7E136C1-6A52-4A4B-B4BB-55EEB5E3ABA3}">
      <dgm:prSet phldrT="[Text]"/>
      <dgm:spPr/>
      <dgm:t>
        <a:bodyPr/>
        <a:lstStyle/>
        <a:p>
          <a:r>
            <a:rPr lang="en-US">
              <a:solidFill>
                <a:schemeClr val="tx1"/>
              </a:solidFill>
            </a:rPr>
            <a:t>2. Identify Attributes of Entities</a:t>
          </a:r>
        </a:p>
      </dgm:t>
    </dgm:pt>
    <dgm:pt modelId="{9DBF9C34-A339-4B81-B550-DDDE796BFC8B}" type="parTrans" cxnId="{2352EB70-330B-4FA8-86CF-B751A37BA43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A745273-D5AF-4E8D-B7E1-5B2101AF5C7D}" type="sibTrans" cxnId="{2352EB70-330B-4FA8-86CF-B751A37BA43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BB09E95-95AF-4141-8FA7-54D113476AD7}">
      <dgm:prSet phldrT="[Text]"/>
      <dgm:spPr/>
      <dgm:t>
        <a:bodyPr/>
        <a:lstStyle/>
        <a:p>
          <a:r>
            <a:rPr lang="en-US">
              <a:solidFill>
                <a:schemeClr val="tx1"/>
              </a:solidFill>
            </a:rPr>
            <a:t>3. Relaltionship Identification</a:t>
          </a:r>
        </a:p>
      </dgm:t>
    </dgm:pt>
    <dgm:pt modelId="{48D04F7B-CCE2-4E93-8CB7-ADDAA392DA92}" type="parTrans" cxnId="{C43B4A25-724F-480B-86CB-3DF3C70109D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3390CA6-AE7D-4227-8D9E-AEA82818272F}" type="sibTrans" cxnId="{C43B4A25-724F-480B-86CB-3DF3C70109D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25B90E1-C49C-48F9-933A-F6827B7DE99F}">
      <dgm:prSet phldrT="[Text]"/>
      <dgm:spPr/>
      <dgm:t>
        <a:bodyPr/>
        <a:lstStyle/>
        <a:p>
          <a:r>
            <a:rPr lang="en-US">
              <a:solidFill>
                <a:schemeClr val="tx1"/>
              </a:solidFill>
            </a:rPr>
            <a:t>5. Cadinality Ratio</a:t>
          </a:r>
        </a:p>
      </dgm:t>
    </dgm:pt>
    <dgm:pt modelId="{61D5990F-4E99-4B5D-BD10-D9E2BA7F8CB5}" type="parTrans" cxnId="{7E668D76-834E-472D-8AE8-85A8813EA93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AF12313-690D-4661-9B9B-572719AFBC43}" type="sibTrans" cxnId="{7E668D76-834E-472D-8AE8-85A8813EA93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513E4EB-106A-429E-BCC1-87AF48A393EA}">
      <dgm:prSet phldrT="[Text]"/>
      <dgm:spPr>
        <a:solidFill>
          <a:srgbClr val="FF0000"/>
        </a:solidFill>
      </dgm:spPr>
      <dgm:t>
        <a:bodyPr/>
        <a:lstStyle/>
        <a:p>
          <a:r>
            <a:rPr lang="en-US">
              <a:solidFill>
                <a:schemeClr val="tx1"/>
              </a:solidFill>
            </a:rPr>
            <a:t> Create ERD</a:t>
          </a:r>
        </a:p>
      </dgm:t>
    </dgm:pt>
    <dgm:pt modelId="{9CC4DABA-9BDA-4027-AF5D-F9255DC8AA97}" type="parTrans" cxnId="{5C13517A-42B8-40BA-87E5-72F06E6710B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D117967-53DE-4E7C-89B7-E023AA7531EC}" type="sibTrans" cxnId="{5C13517A-42B8-40BA-87E5-72F06E6710B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EB63169-B910-4511-9A1C-741C54D9E9E0}">
      <dgm:prSet phldrT="[Text]"/>
      <dgm:spPr/>
      <dgm:t>
        <a:bodyPr/>
        <a:lstStyle/>
        <a:p>
          <a:r>
            <a:rPr lang="en-US">
              <a:solidFill>
                <a:schemeClr val="tx1"/>
              </a:solidFill>
            </a:rPr>
            <a:t>4. Degree of Relationship</a:t>
          </a:r>
        </a:p>
      </dgm:t>
    </dgm:pt>
    <dgm:pt modelId="{27E0DFF1-67AB-4696-A61E-56CA124B5587}" type="parTrans" cxnId="{8BB10BB8-E7B9-4D92-A6A6-F2826CB7285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AE3FA9D-D18D-451A-9BA1-21F263B1F05F}" type="sibTrans" cxnId="{8BB10BB8-E7B9-4D92-A6A6-F2826CB7285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6BC11C5-1557-4EC4-A0AD-A762CAEA1E00}" type="pres">
      <dgm:prSet presAssocID="{E992A305-50D4-4A6C-A0B7-636E7340339B}" presName="Name0" presStyleCnt="0">
        <dgm:presLayoutVars>
          <dgm:dir/>
          <dgm:animLvl val="lvl"/>
          <dgm:resizeHandles val="exact"/>
        </dgm:presLayoutVars>
      </dgm:prSet>
      <dgm:spPr/>
    </dgm:pt>
    <dgm:pt modelId="{0E3D42C8-220A-47B7-B842-02A7936CBE0C}" type="pres">
      <dgm:prSet presAssocID="{E4251235-F6AF-4631-863A-44A1BC452F5D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C9CF91E-98E8-46F3-AC3E-6DED6FF31B6A}" type="pres">
      <dgm:prSet presAssocID="{BE6DA1E3-C4F0-4FA3-8414-62764EA13BCF}" presName="parTxOnlySpace" presStyleCnt="0"/>
      <dgm:spPr/>
    </dgm:pt>
    <dgm:pt modelId="{1B690149-E132-4CE9-A3F0-C0AFEC49B6AC}" type="pres">
      <dgm:prSet presAssocID="{77E136C1-6A52-4A4B-B4BB-55EEB5E3ABA3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EA942550-E41C-44D2-BB17-13336DD01D20}" type="pres">
      <dgm:prSet presAssocID="{EA745273-D5AF-4E8D-B7E1-5B2101AF5C7D}" presName="parTxOnlySpace" presStyleCnt="0"/>
      <dgm:spPr/>
    </dgm:pt>
    <dgm:pt modelId="{F62C210B-00E8-44D2-A870-7F0C1A5361D2}" type="pres">
      <dgm:prSet presAssocID="{0BB09E95-95AF-4141-8FA7-54D113476AD7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5EE02A89-1F9F-4B41-9A77-3414DD9D7FB5}" type="pres">
      <dgm:prSet presAssocID="{F3390CA6-AE7D-4227-8D9E-AEA82818272F}" presName="parTxOnlySpace" presStyleCnt="0"/>
      <dgm:spPr/>
    </dgm:pt>
    <dgm:pt modelId="{F78357A4-36F0-4D83-B83D-45779D7D6125}" type="pres">
      <dgm:prSet presAssocID="{9EB63169-B910-4511-9A1C-741C54D9E9E0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9F9AB72B-F2E3-4FCC-BD45-822CF4A04EC5}" type="pres">
      <dgm:prSet presAssocID="{3AE3FA9D-D18D-451A-9BA1-21F263B1F05F}" presName="parTxOnlySpace" presStyleCnt="0"/>
      <dgm:spPr/>
    </dgm:pt>
    <dgm:pt modelId="{8A4B4286-29DE-435D-AB7A-ACB194034E3C}" type="pres">
      <dgm:prSet presAssocID="{D25B90E1-C49C-48F9-933A-F6827B7DE99F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310245B4-DAD8-4CDA-85DB-0E371D11CFAE}" type="pres">
      <dgm:prSet presAssocID="{BAF12313-690D-4661-9B9B-572719AFBC43}" presName="parTxOnlySpace" presStyleCnt="0"/>
      <dgm:spPr/>
    </dgm:pt>
    <dgm:pt modelId="{CBA141E1-A3F4-4AEA-8BC6-E1253C1E073D}" type="pres">
      <dgm:prSet presAssocID="{C513E4EB-106A-429E-BCC1-87AF48A393EA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90E2CD06-6545-4CD4-BAE4-0F20F6E364C5}" type="presOf" srcId="{C513E4EB-106A-429E-BCC1-87AF48A393EA}" destId="{CBA141E1-A3F4-4AEA-8BC6-E1253C1E073D}" srcOrd="0" destOrd="0" presId="urn:microsoft.com/office/officeart/2005/8/layout/chevron1"/>
    <dgm:cxn modelId="{F583CD23-5668-458D-91D9-62239F17493A}" type="presOf" srcId="{0BB09E95-95AF-4141-8FA7-54D113476AD7}" destId="{F62C210B-00E8-44D2-A870-7F0C1A5361D2}" srcOrd="0" destOrd="0" presId="urn:microsoft.com/office/officeart/2005/8/layout/chevron1"/>
    <dgm:cxn modelId="{C43B4A25-724F-480B-86CB-3DF3C70109DF}" srcId="{E992A305-50D4-4A6C-A0B7-636E7340339B}" destId="{0BB09E95-95AF-4141-8FA7-54D113476AD7}" srcOrd="2" destOrd="0" parTransId="{48D04F7B-CCE2-4E93-8CB7-ADDAA392DA92}" sibTransId="{F3390CA6-AE7D-4227-8D9E-AEA82818272F}"/>
    <dgm:cxn modelId="{68664E2E-C760-4602-AF62-072F68B47C3D}" type="presOf" srcId="{D25B90E1-C49C-48F9-933A-F6827B7DE99F}" destId="{8A4B4286-29DE-435D-AB7A-ACB194034E3C}" srcOrd="0" destOrd="0" presId="urn:microsoft.com/office/officeart/2005/8/layout/chevron1"/>
    <dgm:cxn modelId="{08347C35-E0F2-49E7-AB64-8030FB37508E}" type="presOf" srcId="{77E136C1-6A52-4A4B-B4BB-55EEB5E3ABA3}" destId="{1B690149-E132-4CE9-A3F0-C0AFEC49B6AC}" srcOrd="0" destOrd="0" presId="urn:microsoft.com/office/officeart/2005/8/layout/chevron1"/>
    <dgm:cxn modelId="{9D79A740-D39B-4A3B-8A79-6E869B374FEA}" type="presOf" srcId="{E992A305-50D4-4A6C-A0B7-636E7340339B}" destId="{C6BC11C5-1557-4EC4-A0AD-A762CAEA1E00}" srcOrd="0" destOrd="0" presId="urn:microsoft.com/office/officeart/2005/8/layout/chevron1"/>
    <dgm:cxn modelId="{2352EB70-330B-4FA8-86CF-B751A37BA43C}" srcId="{E992A305-50D4-4A6C-A0B7-636E7340339B}" destId="{77E136C1-6A52-4A4B-B4BB-55EEB5E3ABA3}" srcOrd="1" destOrd="0" parTransId="{9DBF9C34-A339-4B81-B550-DDDE796BFC8B}" sibTransId="{EA745273-D5AF-4E8D-B7E1-5B2101AF5C7D}"/>
    <dgm:cxn modelId="{7E668D76-834E-472D-8AE8-85A8813EA936}" srcId="{E992A305-50D4-4A6C-A0B7-636E7340339B}" destId="{D25B90E1-C49C-48F9-933A-F6827B7DE99F}" srcOrd="4" destOrd="0" parTransId="{61D5990F-4E99-4B5D-BD10-D9E2BA7F8CB5}" sibTransId="{BAF12313-690D-4661-9B9B-572719AFBC43}"/>
    <dgm:cxn modelId="{5C13517A-42B8-40BA-87E5-72F06E6710B5}" srcId="{E992A305-50D4-4A6C-A0B7-636E7340339B}" destId="{C513E4EB-106A-429E-BCC1-87AF48A393EA}" srcOrd="5" destOrd="0" parTransId="{9CC4DABA-9BDA-4027-AF5D-F9255DC8AA97}" sibTransId="{1D117967-53DE-4E7C-89B7-E023AA7531EC}"/>
    <dgm:cxn modelId="{8EF90D85-C013-4AA5-B3A3-1248B63DC9D3}" srcId="{E992A305-50D4-4A6C-A0B7-636E7340339B}" destId="{E4251235-F6AF-4631-863A-44A1BC452F5D}" srcOrd="0" destOrd="0" parTransId="{4EB35FCD-8710-4D06-AE7E-403473D74590}" sibTransId="{BE6DA1E3-C4F0-4FA3-8414-62764EA13BCF}"/>
    <dgm:cxn modelId="{8BDA938E-74A3-46C2-AA06-B4656D109052}" type="presOf" srcId="{9EB63169-B910-4511-9A1C-741C54D9E9E0}" destId="{F78357A4-36F0-4D83-B83D-45779D7D6125}" srcOrd="0" destOrd="0" presId="urn:microsoft.com/office/officeart/2005/8/layout/chevron1"/>
    <dgm:cxn modelId="{8BB10BB8-E7B9-4D92-A6A6-F2826CB72851}" srcId="{E992A305-50D4-4A6C-A0B7-636E7340339B}" destId="{9EB63169-B910-4511-9A1C-741C54D9E9E0}" srcOrd="3" destOrd="0" parTransId="{27E0DFF1-67AB-4696-A61E-56CA124B5587}" sibTransId="{3AE3FA9D-D18D-451A-9BA1-21F263B1F05F}"/>
    <dgm:cxn modelId="{4DAF50C5-1E93-49AC-B9A1-7FB4EC5A044D}" type="presOf" srcId="{E4251235-F6AF-4631-863A-44A1BC452F5D}" destId="{0E3D42C8-220A-47B7-B842-02A7936CBE0C}" srcOrd="0" destOrd="0" presId="urn:microsoft.com/office/officeart/2005/8/layout/chevron1"/>
    <dgm:cxn modelId="{009F4B34-9EF3-4590-9FE0-4F3D4858D2F0}" type="presParOf" srcId="{C6BC11C5-1557-4EC4-A0AD-A762CAEA1E00}" destId="{0E3D42C8-220A-47B7-B842-02A7936CBE0C}" srcOrd="0" destOrd="0" presId="urn:microsoft.com/office/officeart/2005/8/layout/chevron1"/>
    <dgm:cxn modelId="{D51614DD-A2DD-4219-983D-5187D8761331}" type="presParOf" srcId="{C6BC11C5-1557-4EC4-A0AD-A762CAEA1E00}" destId="{AC9CF91E-98E8-46F3-AC3E-6DED6FF31B6A}" srcOrd="1" destOrd="0" presId="urn:microsoft.com/office/officeart/2005/8/layout/chevron1"/>
    <dgm:cxn modelId="{76C34DB9-DA53-4F68-99CA-0527763C48E3}" type="presParOf" srcId="{C6BC11C5-1557-4EC4-A0AD-A762CAEA1E00}" destId="{1B690149-E132-4CE9-A3F0-C0AFEC49B6AC}" srcOrd="2" destOrd="0" presId="urn:microsoft.com/office/officeart/2005/8/layout/chevron1"/>
    <dgm:cxn modelId="{7FB52DF7-B6D4-4BD9-A0C0-FC85C914F248}" type="presParOf" srcId="{C6BC11C5-1557-4EC4-A0AD-A762CAEA1E00}" destId="{EA942550-E41C-44D2-BB17-13336DD01D20}" srcOrd="3" destOrd="0" presId="urn:microsoft.com/office/officeart/2005/8/layout/chevron1"/>
    <dgm:cxn modelId="{185E24A2-D59B-4FDF-BA14-8752763948C1}" type="presParOf" srcId="{C6BC11C5-1557-4EC4-A0AD-A762CAEA1E00}" destId="{F62C210B-00E8-44D2-A870-7F0C1A5361D2}" srcOrd="4" destOrd="0" presId="urn:microsoft.com/office/officeart/2005/8/layout/chevron1"/>
    <dgm:cxn modelId="{035E3268-9E76-41AA-B718-4387194EE687}" type="presParOf" srcId="{C6BC11C5-1557-4EC4-A0AD-A762CAEA1E00}" destId="{5EE02A89-1F9F-4B41-9A77-3414DD9D7FB5}" srcOrd="5" destOrd="0" presId="urn:microsoft.com/office/officeart/2005/8/layout/chevron1"/>
    <dgm:cxn modelId="{399BFB6C-D37D-4E29-A2FD-6A0D5CB6AE42}" type="presParOf" srcId="{C6BC11C5-1557-4EC4-A0AD-A762CAEA1E00}" destId="{F78357A4-36F0-4D83-B83D-45779D7D6125}" srcOrd="6" destOrd="0" presId="urn:microsoft.com/office/officeart/2005/8/layout/chevron1"/>
    <dgm:cxn modelId="{C6B49B85-4D90-4636-BEFF-EC3FEF9A406F}" type="presParOf" srcId="{C6BC11C5-1557-4EC4-A0AD-A762CAEA1E00}" destId="{9F9AB72B-F2E3-4FCC-BD45-822CF4A04EC5}" srcOrd="7" destOrd="0" presId="urn:microsoft.com/office/officeart/2005/8/layout/chevron1"/>
    <dgm:cxn modelId="{D66EA220-4666-4502-B9D3-73C81D2924A4}" type="presParOf" srcId="{C6BC11C5-1557-4EC4-A0AD-A762CAEA1E00}" destId="{8A4B4286-29DE-435D-AB7A-ACB194034E3C}" srcOrd="8" destOrd="0" presId="urn:microsoft.com/office/officeart/2005/8/layout/chevron1"/>
    <dgm:cxn modelId="{25FBEC09-6786-47FF-BAA9-44520E9EB07F}" type="presParOf" srcId="{C6BC11C5-1557-4EC4-A0AD-A762CAEA1E00}" destId="{310245B4-DAD8-4CDA-85DB-0E371D11CFAE}" srcOrd="9" destOrd="0" presId="urn:microsoft.com/office/officeart/2005/8/layout/chevron1"/>
    <dgm:cxn modelId="{0936119B-438C-4E15-B371-D2DD02C26C07}" type="presParOf" srcId="{C6BC11C5-1557-4EC4-A0AD-A762CAEA1E00}" destId="{CBA141E1-A3F4-4AEA-8BC6-E1253C1E073D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C009FB4-F1FA-45CC-8611-5415DC1A52AF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6AFEBD3-0FAB-43D7-834B-CE1629ED1A64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Vendor</a:t>
          </a:r>
        </a:p>
      </dgm:t>
    </dgm:pt>
    <dgm:pt modelId="{E35A1D70-1ADB-4DAA-AE37-5961AA14BE1F}" type="parTrans" cxnId="{C45953C4-7089-4E6B-AD08-AD215FA7D6B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D2A7B91-24D9-41F9-B54C-0A22975A6034}" type="sibTrans" cxnId="{C45953C4-7089-4E6B-AD08-AD215FA7D6B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EBDE50A-6B92-444D-9856-49DF015ECF01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Telephone</a:t>
          </a:r>
        </a:p>
      </dgm:t>
    </dgm:pt>
    <dgm:pt modelId="{24F968A3-9E5D-484E-A632-CDEF9602DC54}" type="parTrans" cxnId="{4FDE6836-C466-4DAC-9A12-63D75C2FC18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853E8A9-C2E4-4D4C-A9A2-EE36EEDAA887}" type="sibTrans" cxnId="{4FDE6836-C466-4DAC-9A12-63D75C2FC18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2526CE3-0595-416A-B115-3B9E80155430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NSB</a:t>
          </a:r>
        </a:p>
      </dgm:t>
    </dgm:pt>
    <dgm:pt modelId="{FD3C2A14-5CEC-46D1-ACA0-D30A6F389482}" type="parTrans" cxnId="{429C9978-6425-4EBF-9BE6-960B2DB99B1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FD1AE74-D1AA-4EE3-9C89-2B5693A71848}" type="sibTrans" cxnId="{429C9978-6425-4EBF-9BE6-960B2DB99B1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CAF5E08-1EB9-4877-AFCA-7ECE74275FE6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Site (Cell_Site)</a:t>
          </a:r>
        </a:p>
      </dgm:t>
    </dgm:pt>
    <dgm:pt modelId="{A42D6615-A4AF-4C8D-9062-AC94FAE7EB92}" type="parTrans" cxnId="{9EA8B172-7ADD-4B23-9281-0ECE2106C0A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C0A16AE-554F-443D-A32D-728DECA2033F}" type="sibTrans" cxnId="{9EA8B172-7ADD-4B23-9281-0ECE2106C0A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7823AE9-E16E-4021-BB73-C38AC7D54F29}" type="pres">
      <dgm:prSet presAssocID="{8C009FB4-F1FA-45CC-8611-5415DC1A52AF}" presName="Name0" presStyleCnt="0">
        <dgm:presLayoutVars>
          <dgm:chMax val="7"/>
          <dgm:chPref val="7"/>
          <dgm:dir/>
        </dgm:presLayoutVars>
      </dgm:prSet>
      <dgm:spPr/>
    </dgm:pt>
    <dgm:pt modelId="{BB376DDA-788A-43B2-870A-DE7476886E30}" type="pres">
      <dgm:prSet presAssocID="{8C009FB4-F1FA-45CC-8611-5415DC1A52AF}" presName="Name1" presStyleCnt="0"/>
      <dgm:spPr/>
    </dgm:pt>
    <dgm:pt modelId="{E4BA50DD-F303-4A3C-AE16-B8C2E2491B39}" type="pres">
      <dgm:prSet presAssocID="{8C009FB4-F1FA-45CC-8611-5415DC1A52AF}" presName="cycle" presStyleCnt="0"/>
      <dgm:spPr/>
    </dgm:pt>
    <dgm:pt modelId="{8D402F24-434D-4143-88B8-8FB0B753636F}" type="pres">
      <dgm:prSet presAssocID="{8C009FB4-F1FA-45CC-8611-5415DC1A52AF}" presName="srcNode" presStyleLbl="node1" presStyleIdx="0" presStyleCnt="4"/>
      <dgm:spPr/>
    </dgm:pt>
    <dgm:pt modelId="{1B9892D7-BC28-4471-9FFE-89D48C0AC4D4}" type="pres">
      <dgm:prSet presAssocID="{8C009FB4-F1FA-45CC-8611-5415DC1A52AF}" presName="conn" presStyleLbl="parChTrans1D2" presStyleIdx="0" presStyleCnt="1"/>
      <dgm:spPr/>
    </dgm:pt>
    <dgm:pt modelId="{D73EBC8A-6480-4F4E-A7E4-917841902715}" type="pres">
      <dgm:prSet presAssocID="{8C009FB4-F1FA-45CC-8611-5415DC1A52AF}" presName="extraNode" presStyleLbl="node1" presStyleIdx="0" presStyleCnt="4"/>
      <dgm:spPr/>
    </dgm:pt>
    <dgm:pt modelId="{9E700392-D792-4F73-93AF-D8321EBB2FC9}" type="pres">
      <dgm:prSet presAssocID="{8C009FB4-F1FA-45CC-8611-5415DC1A52AF}" presName="dstNode" presStyleLbl="node1" presStyleIdx="0" presStyleCnt="4"/>
      <dgm:spPr/>
    </dgm:pt>
    <dgm:pt modelId="{351AD337-280D-4C45-B8BE-E03E3D4610DE}" type="pres">
      <dgm:prSet presAssocID="{96AFEBD3-0FAB-43D7-834B-CE1629ED1A64}" presName="text_1" presStyleLbl="node1" presStyleIdx="0" presStyleCnt="4">
        <dgm:presLayoutVars>
          <dgm:bulletEnabled val="1"/>
        </dgm:presLayoutVars>
      </dgm:prSet>
      <dgm:spPr/>
    </dgm:pt>
    <dgm:pt modelId="{7ACA8FCB-3E69-42E4-8DD4-C1CB2DA8CC8D}" type="pres">
      <dgm:prSet presAssocID="{96AFEBD3-0FAB-43D7-834B-CE1629ED1A64}" presName="accent_1" presStyleCnt="0"/>
      <dgm:spPr/>
    </dgm:pt>
    <dgm:pt modelId="{7DEE4B5C-F981-424A-8F1E-B832E20F5A54}" type="pres">
      <dgm:prSet presAssocID="{96AFEBD3-0FAB-43D7-834B-CE1629ED1A64}" presName="accentRepeatNode" presStyleLbl="solidFgAcc1" presStyleIdx="0" presStyleCnt="4"/>
      <dgm:spPr/>
    </dgm:pt>
    <dgm:pt modelId="{D1998D0E-6A38-433D-AADE-B1EAD95926DC}" type="pres">
      <dgm:prSet presAssocID="{9EBDE50A-6B92-444D-9856-49DF015ECF01}" presName="text_2" presStyleLbl="node1" presStyleIdx="1" presStyleCnt="4">
        <dgm:presLayoutVars>
          <dgm:bulletEnabled val="1"/>
        </dgm:presLayoutVars>
      </dgm:prSet>
      <dgm:spPr/>
    </dgm:pt>
    <dgm:pt modelId="{C5A2BC94-0060-421F-80C7-5C1E318DF163}" type="pres">
      <dgm:prSet presAssocID="{9EBDE50A-6B92-444D-9856-49DF015ECF01}" presName="accent_2" presStyleCnt="0"/>
      <dgm:spPr/>
    </dgm:pt>
    <dgm:pt modelId="{62985401-B0B0-491F-ABCF-0B16EEACE3A5}" type="pres">
      <dgm:prSet presAssocID="{9EBDE50A-6B92-444D-9856-49DF015ECF01}" presName="accentRepeatNode" presStyleLbl="solidFgAcc1" presStyleIdx="1" presStyleCnt="4"/>
      <dgm:spPr/>
    </dgm:pt>
    <dgm:pt modelId="{6FAA593F-0405-4F48-AD48-2678EC95C11C}" type="pres">
      <dgm:prSet presAssocID="{12526CE3-0595-416A-B115-3B9E80155430}" presName="text_3" presStyleLbl="node1" presStyleIdx="2" presStyleCnt="4">
        <dgm:presLayoutVars>
          <dgm:bulletEnabled val="1"/>
        </dgm:presLayoutVars>
      </dgm:prSet>
      <dgm:spPr/>
    </dgm:pt>
    <dgm:pt modelId="{F80F6CDB-6825-4964-A0FF-91605FAC73B2}" type="pres">
      <dgm:prSet presAssocID="{12526CE3-0595-416A-B115-3B9E80155430}" presName="accent_3" presStyleCnt="0"/>
      <dgm:spPr/>
    </dgm:pt>
    <dgm:pt modelId="{86A60778-8055-410D-91BD-6716FFBAFAE6}" type="pres">
      <dgm:prSet presAssocID="{12526CE3-0595-416A-B115-3B9E80155430}" presName="accentRepeatNode" presStyleLbl="solidFgAcc1" presStyleIdx="2" presStyleCnt="4"/>
      <dgm:spPr/>
    </dgm:pt>
    <dgm:pt modelId="{C2BBC74F-1D43-43A0-B4B2-435983972CAC}" type="pres">
      <dgm:prSet presAssocID="{9CAF5E08-1EB9-4877-AFCA-7ECE74275FE6}" presName="text_4" presStyleLbl="node1" presStyleIdx="3" presStyleCnt="4">
        <dgm:presLayoutVars>
          <dgm:bulletEnabled val="1"/>
        </dgm:presLayoutVars>
      </dgm:prSet>
      <dgm:spPr/>
    </dgm:pt>
    <dgm:pt modelId="{330F23DD-23B1-4978-9564-64A64B7C6340}" type="pres">
      <dgm:prSet presAssocID="{9CAF5E08-1EB9-4877-AFCA-7ECE74275FE6}" presName="accent_4" presStyleCnt="0"/>
      <dgm:spPr/>
    </dgm:pt>
    <dgm:pt modelId="{E667CBF5-50A9-406C-9893-321541BFD152}" type="pres">
      <dgm:prSet presAssocID="{9CAF5E08-1EB9-4877-AFCA-7ECE74275FE6}" presName="accentRepeatNode" presStyleLbl="solidFgAcc1" presStyleIdx="3" presStyleCnt="4"/>
      <dgm:spPr/>
    </dgm:pt>
  </dgm:ptLst>
  <dgm:cxnLst>
    <dgm:cxn modelId="{4FDE6836-C466-4DAC-9A12-63D75C2FC18E}" srcId="{8C009FB4-F1FA-45CC-8611-5415DC1A52AF}" destId="{9EBDE50A-6B92-444D-9856-49DF015ECF01}" srcOrd="1" destOrd="0" parTransId="{24F968A3-9E5D-484E-A632-CDEF9602DC54}" sibTransId="{6853E8A9-C2E4-4D4C-A9A2-EE36EEDAA887}"/>
    <dgm:cxn modelId="{4D714E38-161C-4E2E-984C-6D7F165CA7F7}" type="presOf" srcId="{9CAF5E08-1EB9-4877-AFCA-7ECE74275FE6}" destId="{C2BBC74F-1D43-43A0-B4B2-435983972CAC}" srcOrd="0" destOrd="0" presId="urn:microsoft.com/office/officeart/2008/layout/VerticalCurvedList"/>
    <dgm:cxn modelId="{D7EED843-9EF2-43C6-8F19-43F0F587EBCE}" type="presOf" srcId="{96AFEBD3-0FAB-43D7-834B-CE1629ED1A64}" destId="{351AD337-280D-4C45-B8BE-E03E3D4610DE}" srcOrd="0" destOrd="0" presId="urn:microsoft.com/office/officeart/2008/layout/VerticalCurvedList"/>
    <dgm:cxn modelId="{1079D846-15C7-4E98-8CFA-7C3D6D5BFED6}" type="presOf" srcId="{12526CE3-0595-416A-B115-3B9E80155430}" destId="{6FAA593F-0405-4F48-AD48-2678EC95C11C}" srcOrd="0" destOrd="0" presId="urn:microsoft.com/office/officeart/2008/layout/VerticalCurvedList"/>
    <dgm:cxn modelId="{9EA8B172-7ADD-4B23-9281-0ECE2106C0AA}" srcId="{8C009FB4-F1FA-45CC-8611-5415DC1A52AF}" destId="{9CAF5E08-1EB9-4877-AFCA-7ECE74275FE6}" srcOrd="3" destOrd="0" parTransId="{A42D6615-A4AF-4C8D-9062-AC94FAE7EB92}" sibTransId="{DC0A16AE-554F-443D-A32D-728DECA2033F}"/>
    <dgm:cxn modelId="{429C9978-6425-4EBF-9BE6-960B2DB99B16}" srcId="{8C009FB4-F1FA-45CC-8611-5415DC1A52AF}" destId="{12526CE3-0595-416A-B115-3B9E80155430}" srcOrd="2" destOrd="0" parTransId="{FD3C2A14-5CEC-46D1-ACA0-D30A6F389482}" sibTransId="{EFD1AE74-D1AA-4EE3-9C89-2B5693A71848}"/>
    <dgm:cxn modelId="{60D60A99-1BAF-40EC-8435-A0727D0416BE}" type="presOf" srcId="{8C009FB4-F1FA-45CC-8611-5415DC1A52AF}" destId="{27823AE9-E16E-4021-BB73-C38AC7D54F29}" srcOrd="0" destOrd="0" presId="urn:microsoft.com/office/officeart/2008/layout/VerticalCurvedList"/>
    <dgm:cxn modelId="{F34B7399-9771-496F-AE77-339B696CEA0C}" type="presOf" srcId="{6D2A7B91-24D9-41F9-B54C-0A22975A6034}" destId="{1B9892D7-BC28-4471-9FFE-89D48C0AC4D4}" srcOrd="0" destOrd="0" presId="urn:microsoft.com/office/officeart/2008/layout/VerticalCurvedList"/>
    <dgm:cxn modelId="{9F8A27A1-B0FA-49DC-8B5E-265C2EF6EE75}" type="presOf" srcId="{9EBDE50A-6B92-444D-9856-49DF015ECF01}" destId="{D1998D0E-6A38-433D-AADE-B1EAD95926DC}" srcOrd="0" destOrd="0" presId="urn:microsoft.com/office/officeart/2008/layout/VerticalCurvedList"/>
    <dgm:cxn modelId="{C45953C4-7089-4E6B-AD08-AD215FA7D6B7}" srcId="{8C009FB4-F1FA-45CC-8611-5415DC1A52AF}" destId="{96AFEBD3-0FAB-43D7-834B-CE1629ED1A64}" srcOrd="0" destOrd="0" parTransId="{E35A1D70-1ADB-4DAA-AE37-5961AA14BE1F}" sibTransId="{6D2A7B91-24D9-41F9-B54C-0A22975A6034}"/>
    <dgm:cxn modelId="{A23624A6-AE00-48AB-8A9B-F9454D8FBADF}" type="presParOf" srcId="{27823AE9-E16E-4021-BB73-C38AC7D54F29}" destId="{BB376DDA-788A-43B2-870A-DE7476886E30}" srcOrd="0" destOrd="0" presId="urn:microsoft.com/office/officeart/2008/layout/VerticalCurvedList"/>
    <dgm:cxn modelId="{BACA5BF2-4AFF-4E65-B805-3570FCDAD13F}" type="presParOf" srcId="{BB376DDA-788A-43B2-870A-DE7476886E30}" destId="{E4BA50DD-F303-4A3C-AE16-B8C2E2491B39}" srcOrd="0" destOrd="0" presId="urn:microsoft.com/office/officeart/2008/layout/VerticalCurvedList"/>
    <dgm:cxn modelId="{494B32E0-824A-4AB3-BC73-CAEEBE0120F6}" type="presParOf" srcId="{E4BA50DD-F303-4A3C-AE16-B8C2E2491B39}" destId="{8D402F24-434D-4143-88B8-8FB0B753636F}" srcOrd="0" destOrd="0" presId="urn:microsoft.com/office/officeart/2008/layout/VerticalCurvedList"/>
    <dgm:cxn modelId="{B7F7DE66-2308-45B7-A23F-E6E6CE56F0AC}" type="presParOf" srcId="{E4BA50DD-F303-4A3C-AE16-B8C2E2491B39}" destId="{1B9892D7-BC28-4471-9FFE-89D48C0AC4D4}" srcOrd="1" destOrd="0" presId="urn:microsoft.com/office/officeart/2008/layout/VerticalCurvedList"/>
    <dgm:cxn modelId="{56A67AFA-3748-4A99-AB13-CA73BDE6F8EE}" type="presParOf" srcId="{E4BA50DD-F303-4A3C-AE16-B8C2E2491B39}" destId="{D73EBC8A-6480-4F4E-A7E4-917841902715}" srcOrd="2" destOrd="0" presId="urn:microsoft.com/office/officeart/2008/layout/VerticalCurvedList"/>
    <dgm:cxn modelId="{4DD54F93-B0CF-4619-BBED-482BC29AE315}" type="presParOf" srcId="{E4BA50DD-F303-4A3C-AE16-B8C2E2491B39}" destId="{9E700392-D792-4F73-93AF-D8321EBB2FC9}" srcOrd="3" destOrd="0" presId="urn:microsoft.com/office/officeart/2008/layout/VerticalCurvedList"/>
    <dgm:cxn modelId="{0A99ED04-30F2-4834-A120-D1B63D42846E}" type="presParOf" srcId="{BB376DDA-788A-43B2-870A-DE7476886E30}" destId="{351AD337-280D-4C45-B8BE-E03E3D4610DE}" srcOrd="1" destOrd="0" presId="urn:microsoft.com/office/officeart/2008/layout/VerticalCurvedList"/>
    <dgm:cxn modelId="{D9B6BB53-727F-44D2-B0C0-59F0B2223C34}" type="presParOf" srcId="{BB376DDA-788A-43B2-870A-DE7476886E30}" destId="{7ACA8FCB-3E69-42E4-8DD4-C1CB2DA8CC8D}" srcOrd="2" destOrd="0" presId="urn:microsoft.com/office/officeart/2008/layout/VerticalCurvedList"/>
    <dgm:cxn modelId="{D44714AB-FA61-4818-A52E-3980D8E50545}" type="presParOf" srcId="{7ACA8FCB-3E69-42E4-8DD4-C1CB2DA8CC8D}" destId="{7DEE4B5C-F981-424A-8F1E-B832E20F5A54}" srcOrd="0" destOrd="0" presId="urn:microsoft.com/office/officeart/2008/layout/VerticalCurvedList"/>
    <dgm:cxn modelId="{B23BF0F0-C8AC-463C-9F29-109DDE2E0A2D}" type="presParOf" srcId="{BB376DDA-788A-43B2-870A-DE7476886E30}" destId="{D1998D0E-6A38-433D-AADE-B1EAD95926DC}" srcOrd="3" destOrd="0" presId="urn:microsoft.com/office/officeart/2008/layout/VerticalCurvedList"/>
    <dgm:cxn modelId="{F6DEAD8D-3DD7-41DC-ADF0-97259405593D}" type="presParOf" srcId="{BB376DDA-788A-43B2-870A-DE7476886E30}" destId="{C5A2BC94-0060-421F-80C7-5C1E318DF163}" srcOrd="4" destOrd="0" presId="urn:microsoft.com/office/officeart/2008/layout/VerticalCurvedList"/>
    <dgm:cxn modelId="{43D9E1AB-72EF-41F0-8FA8-338A4ABAD038}" type="presParOf" srcId="{C5A2BC94-0060-421F-80C7-5C1E318DF163}" destId="{62985401-B0B0-491F-ABCF-0B16EEACE3A5}" srcOrd="0" destOrd="0" presId="urn:microsoft.com/office/officeart/2008/layout/VerticalCurvedList"/>
    <dgm:cxn modelId="{7200DF27-BBDA-42F6-9483-66BD7E4082BD}" type="presParOf" srcId="{BB376DDA-788A-43B2-870A-DE7476886E30}" destId="{6FAA593F-0405-4F48-AD48-2678EC95C11C}" srcOrd="5" destOrd="0" presId="urn:microsoft.com/office/officeart/2008/layout/VerticalCurvedList"/>
    <dgm:cxn modelId="{AB8EC8F4-05F0-41F5-91E7-200BE85629F2}" type="presParOf" srcId="{BB376DDA-788A-43B2-870A-DE7476886E30}" destId="{F80F6CDB-6825-4964-A0FF-91605FAC73B2}" srcOrd="6" destOrd="0" presId="urn:microsoft.com/office/officeart/2008/layout/VerticalCurvedList"/>
    <dgm:cxn modelId="{9837584D-C0E4-4E7E-A8CE-AA285D5DDF97}" type="presParOf" srcId="{F80F6CDB-6825-4964-A0FF-91605FAC73B2}" destId="{86A60778-8055-410D-91BD-6716FFBAFAE6}" srcOrd="0" destOrd="0" presId="urn:microsoft.com/office/officeart/2008/layout/VerticalCurvedList"/>
    <dgm:cxn modelId="{80879F9B-7B59-49EC-A9D2-74F5161D8DD2}" type="presParOf" srcId="{BB376DDA-788A-43B2-870A-DE7476886E30}" destId="{C2BBC74F-1D43-43A0-B4B2-435983972CAC}" srcOrd="7" destOrd="0" presId="urn:microsoft.com/office/officeart/2008/layout/VerticalCurvedList"/>
    <dgm:cxn modelId="{FABC4B57-8782-47E7-BE7E-4786D58E25FA}" type="presParOf" srcId="{BB376DDA-788A-43B2-870A-DE7476886E30}" destId="{330F23DD-23B1-4978-9564-64A64B7C6340}" srcOrd="8" destOrd="0" presId="urn:microsoft.com/office/officeart/2008/layout/VerticalCurvedList"/>
    <dgm:cxn modelId="{36C34DC5-9D3E-4774-B09A-F41407B1B446}" type="presParOf" srcId="{330F23DD-23B1-4978-9564-64A64B7C6340}" destId="{E667CBF5-50A9-406C-9893-321541BFD152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C79304E-3334-434A-A869-E8C6DF826410}" type="doc">
      <dgm:prSet loTypeId="urn:microsoft.com/office/officeart/2005/8/layout/chevron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D859A88-E383-4001-A753-B2200CBD87BD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Data Base</a:t>
          </a:r>
        </a:p>
      </dgm:t>
    </dgm:pt>
    <dgm:pt modelId="{A309AB83-561F-4726-98E5-583998654D42}" type="parTrans" cxnId="{DB0D2EDB-2ED6-475A-9D00-622997159E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825627A-F42D-45BA-8563-A1BD327FC18A}" type="sibTrans" cxnId="{DB0D2EDB-2ED6-475A-9D00-622997159E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4810FED-57B8-41B8-802A-209A3A47B967}">
      <dgm:prSet phldrT="[Text]"/>
      <dgm:spPr/>
      <dgm:t>
        <a:bodyPr/>
        <a:lstStyle/>
        <a:p>
          <a:pPr>
            <a:buClr>
              <a:srgbClr val="FF0000"/>
            </a:buClr>
          </a:pPr>
          <a:r>
            <a:rPr lang="en-US" dirty="0">
              <a:solidFill>
                <a:schemeClr val="tx1"/>
              </a:solidFill>
            </a:rPr>
            <a:t>Data base of 100,000 tuples  was created with multiple columns </a:t>
          </a:r>
        </a:p>
      </dgm:t>
    </dgm:pt>
    <dgm:pt modelId="{96BAF31A-D795-4625-8A4A-7AC9389F5EC4}" type="parTrans" cxnId="{F4CAC9EA-40C2-46DB-9167-AC4BF232BDE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0C92A7E-D303-4015-8644-1498DF7CD8F0}" type="sibTrans" cxnId="{F4CAC9EA-40C2-46DB-9167-AC4BF232BDE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AC86C19-3F88-48A4-8A17-9710D101C375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Data Collection</a:t>
          </a:r>
        </a:p>
      </dgm:t>
    </dgm:pt>
    <dgm:pt modelId="{B48DBF12-8C30-4E5D-B4E5-E3360ADCF6BD}" type="parTrans" cxnId="{5E659A0D-EC6F-4CCB-A382-4C36794B957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E12290D-0E01-4FB9-A472-ED8955EC6F8D}" type="sibTrans" cxnId="{5E659A0D-EC6F-4CCB-A382-4C36794B957C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4E9EA36-07E4-478C-8F40-70AA1A337450}">
      <dgm:prSet phldrT="[Text]"/>
      <dgm:spPr/>
      <dgm:t>
        <a:bodyPr/>
        <a:lstStyle/>
        <a:p>
          <a:pPr>
            <a:buClr>
              <a:srgbClr val="FF0000"/>
            </a:buClr>
          </a:pPr>
          <a:r>
            <a:rPr lang="en-US" dirty="0">
              <a:solidFill>
                <a:schemeClr val="tx1"/>
              </a:solidFill>
            </a:rPr>
            <a:t>Raw Data was collected in excel to ensure all the concern parties are easily able to populate the information</a:t>
          </a:r>
        </a:p>
      </dgm:t>
    </dgm:pt>
    <dgm:pt modelId="{B5E19E93-680F-45C8-B4FD-15BCF517218A}" type="parTrans" cxnId="{AD20656C-35D1-4636-892F-39200A46C1B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E2D80BE-DDF8-4C01-9D84-E421F55EC9D6}" type="sibTrans" cxnId="{AD20656C-35D1-4636-892F-39200A46C1B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64F4AE8-75AA-41B9-B591-1C7FF2F7A723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Insert to SQL</a:t>
          </a:r>
        </a:p>
      </dgm:t>
    </dgm:pt>
    <dgm:pt modelId="{814FDD01-BA13-404E-8EA7-22563BB67D02}" type="parTrans" cxnId="{89FF4D05-6742-4381-BDB2-33504594CAF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4974D76-08D2-41EE-BD83-E83B21FD22FC}" type="sibTrans" cxnId="{89FF4D05-6742-4381-BDB2-33504594CAF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6AA4D4A-EF1F-4640-91C7-8003545BC54E}">
      <dgm:prSet phldrT="[Text]"/>
      <dgm:spPr/>
      <dgm:t>
        <a:bodyPr/>
        <a:lstStyle/>
        <a:p>
          <a:pPr>
            <a:buClr>
              <a:srgbClr val="FF0000"/>
            </a:buClr>
          </a:pPr>
          <a:r>
            <a:rPr lang="en-US" dirty="0">
              <a:solidFill>
                <a:schemeClr val="tx1"/>
              </a:solidFill>
            </a:rPr>
            <a:t>Excel was leveraged to create the script to insert the data into SQL to respective tables</a:t>
          </a:r>
        </a:p>
      </dgm:t>
    </dgm:pt>
    <dgm:pt modelId="{610391E2-581F-4313-BDEA-91B85E5592B0}" type="parTrans" cxnId="{B2C8A455-3CEB-421B-A717-EEC91BF644F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3079606-8381-4885-B183-FE6A31D50653}" type="sibTrans" cxnId="{B2C8A455-3CEB-421B-A717-EEC91BF644F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A90DAD2-6B07-4007-8FA5-B26087C1622B}" type="pres">
      <dgm:prSet presAssocID="{6C79304E-3334-434A-A869-E8C6DF826410}" presName="linearFlow" presStyleCnt="0">
        <dgm:presLayoutVars>
          <dgm:dir/>
          <dgm:animLvl val="lvl"/>
          <dgm:resizeHandles val="exact"/>
        </dgm:presLayoutVars>
      </dgm:prSet>
      <dgm:spPr/>
    </dgm:pt>
    <dgm:pt modelId="{FA412434-BACE-4C31-8E7B-9DE6ED61F7D2}" type="pres">
      <dgm:prSet presAssocID="{9D859A88-E383-4001-A753-B2200CBD87BD}" presName="composite" presStyleCnt="0"/>
      <dgm:spPr/>
    </dgm:pt>
    <dgm:pt modelId="{FEA499AD-D8D7-4B10-BF84-9D1EC40FD750}" type="pres">
      <dgm:prSet presAssocID="{9D859A88-E383-4001-A753-B2200CBD87BD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6B872EA0-905D-4BBF-BC55-EE9831E13745}" type="pres">
      <dgm:prSet presAssocID="{9D859A88-E383-4001-A753-B2200CBD87BD}" presName="descendantText" presStyleLbl="alignAcc1" presStyleIdx="0" presStyleCnt="3" custLinFactNeighborY="1824">
        <dgm:presLayoutVars>
          <dgm:bulletEnabled val="1"/>
        </dgm:presLayoutVars>
      </dgm:prSet>
      <dgm:spPr/>
    </dgm:pt>
    <dgm:pt modelId="{FBF6909A-1DFC-409D-A10C-A6BC9A434A9A}" type="pres">
      <dgm:prSet presAssocID="{A825627A-F42D-45BA-8563-A1BD327FC18A}" presName="sp" presStyleCnt="0"/>
      <dgm:spPr/>
    </dgm:pt>
    <dgm:pt modelId="{4587A54B-DB60-4EF0-8AF6-407EE6597D07}" type="pres">
      <dgm:prSet presAssocID="{5AC86C19-3F88-48A4-8A17-9710D101C375}" presName="composite" presStyleCnt="0"/>
      <dgm:spPr/>
    </dgm:pt>
    <dgm:pt modelId="{C8273276-CF6E-4236-B263-EB64D1015B7D}" type="pres">
      <dgm:prSet presAssocID="{5AC86C19-3F88-48A4-8A17-9710D101C375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DF0E6657-2A19-4D03-B1A2-E2F66292BB5A}" type="pres">
      <dgm:prSet presAssocID="{5AC86C19-3F88-48A4-8A17-9710D101C375}" presName="descendantText" presStyleLbl="alignAcc1" presStyleIdx="1" presStyleCnt="3">
        <dgm:presLayoutVars>
          <dgm:bulletEnabled val="1"/>
        </dgm:presLayoutVars>
      </dgm:prSet>
      <dgm:spPr/>
    </dgm:pt>
    <dgm:pt modelId="{34347C82-C962-4024-BCF7-AE23EC580C37}" type="pres">
      <dgm:prSet presAssocID="{5E12290D-0E01-4FB9-A472-ED8955EC6F8D}" presName="sp" presStyleCnt="0"/>
      <dgm:spPr/>
    </dgm:pt>
    <dgm:pt modelId="{8D297AA6-6224-434A-BA1F-9D30827590F7}" type="pres">
      <dgm:prSet presAssocID="{A64F4AE8-75AA-41B9-B591-1C7FF2F7A723}" presName="composite" presStyleCnt="0"/>
      <dgm:spPr/>
    </dgm:pt>
    <dgm:pt modelId="{62E07CE5-698E-471B-A706-9BFDDAE746EA}" type="pres">
      <dgm:prSet presAssocID="{A64F4AE8-75AA-41B9-B591-1C7FF2F7A723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251643AD-E818-4902-BB1C-ADE465506698}" type="pres">
      <dgm:prSet presAssocID="{A64F4AE8-75AA-41B9-B591-1C7FF2F7A723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89FF4D05-6742-4381-BDB2-33504594CAFF}" srcId="{6C79304E-3334-434A-A869-E8C6DF826410}" destId="{A64F4AE8-75AA-41B9-B591-1C7FF2F7A723}" srcOrd="2" destOrd="0" parTransId="{814FDD01-BA13-404E-8EA7-22563BB67D02}" sibTransId="{A4974D76-08D2-41EE-BD83-E83B21FD22FC}"/>
    <dgm:cxn modelId="{5E659A0D-EC6F-4CCB-A382-4C36794B957C}" srcId="{6C79304E-3334-434A-A869-E8C6DF826410}" destId="{5AC86C19-3F88-48A4-8A17-9710D101C375}" srcOrd="1" destOrd="0" parTransId="{B48DBF12-8C30-4E5D-B4E5-E3360ADCF6BD}" sibTransId="{5E12290D-0E01-4FB9-A472-ED8955EC6F8D}"/>
    <dgm:cxn modelId="{315C5E2A-0973-4298-9289-C6B71055918A}" type="presOf" srcId="{9D859A88-E383-4001-A753-B2200CBD87BD}" destId="{FEA499AD-D8D7-4B10-BF84-9D1EC40FD750}" srcOrd="0" destOrd="0" presId="urn:microsoft.com/office/officeart/2005/8/layout/chevron2"/>
    <dgm:cxn modelId="{386B9C2D-77A4-451A-9398-8CE4A2E358B5}" type="presOf" srcId="{5AC86C19-3F88-48A4-8A17-9710D101C375}" destId="{C8273276-CF6E-4236-B263-EB64D1015B7D}" srcOrd="0" destOrd="0" presId="urn:microsoft.com/office/officeart/2005/8/layout/chevron2"/>
    <dgm:cxn modelId="{AD20656C-35D1-4636-892F-39200A46C1BD}" srcId="{5AC86C19-3F88-48A4-8A17-9710D101C375}" destId="{B4E9EA36-07E4-478C-8F40-70AA1A337450}" srcOrd="0" destOrd="0" parTransId="{B5E19E93-680F-45C8-B4FD-15BCF517218A}" sibTransId="{7E2D80BE-DDF8-4C01-9D84-E421F55EC9D6}"/>
    <dgm:cxn modelId="{6EFD2072-1097-49CC-8B46-063D0B4C7BD5}" type="presOf" srcId="{B4E9EA36-07E4-478C-8F40-70AA1A337450}" destId="{DF0E6657-2A19-4D03-B1A2-E2F66292BB5A}" srcOrd="0" destOrd="0" presId="urn:microsoft.com/office/officeart/2005/8/layout/chevron2"/>
    <dgm:cxn modelId="{B2C8A455-3CEB-421B-A717-EEC91BF644F7}" srcId="{A64F4AE8-75AA-41B9-B591-1C7FF2F7A723}" destId="{86AA4D4A-EF1F-4640-91C7-8003545BC54E}" srcOrd="0" destOrd="0" parTransId="{610391E2-581F-4313-BDEA-91B85E5592B0}" sibTransId="{63079606-8381-4885-B183-FE6A31D50653}"/>
    <dgm:cxn modelId="{0A659698-8A0F-4041-A40B-68C74D32791C}" type="presOf" srcId="{A64F4AE8-75AA-41B9-B591-1C7FF2F7A723}" destId="{62E07CE5-698E-471B-A706-9BFDDAE746EA}" srcOrd="0" destOrd="0" presId="urn:microsoft.com/office/officeart/2005/8/layout/chevron2"/>
    <dgm:cxn modelId="{34ADACBD-9E80-4D5F-B84C-FD66544D8843}" type="presOf" srcId="{D4810FED-57B8-41B8-802A-209A3A47B967}" destId="{6B872EA0-905D-4BBF-BC55-EE9831E13745}" srcOrd="0" destOrd="0" presId="urn:microsoft.com/office/officeart/2005/8/layout/chevron2"/>
    <dgm:cxn modelId="{89ABDFC2-B536-4097-90B0-54A7C167EA56}" type="presOf" srcId="{6C79304E-3334-434A-A869-E8C6DF826410}" destId="{6A90DAD2-6B07-4007-8FA5-B26087C1622B}" srcOrd="0" destOrd="0" presId="urn:microsoft.com/office/officeart/2005/8/layout/chevron2"/>
    <dgm:cxn modelId="{3A26AAD4-06A3-44A5-9D12-9A4D63361362}" type="presOf" srcId="{86AA4D4A-EF1F-4640-91C7-8003545BC54E}" destId="{251643AD-E818-4902-BB1C-ADE465506698}" srcOrd="0" destOrd="0" presId="urn:microsoft.com/office/officeart/2005/8/layout/chevron2"/>
    <dgm:cxn modelId="{DB0D2EDB-2ED6-475A-9D00-622997159EBA}" srcId="{6C79304E-3334-434A-A869-E8C6DF826410}" destId="{9D859A88-E383-4001-A753-B2200CBD87BD}" srcOrd="0" destOrd="0" parTransId="{A309AB83-561F-4726-98E5-583998654D42}" sibTransId="{A825627A-F42D-45BA-8563-A1BD327FC18A}"/>
    <dgm:cxn modelId="{F4CAC9EA-40C2-46DB-9167-AC4BF232BDE2}" srcId="{9D859A88-E383-4001-A753-B2200CBD87BD}" destId="{D4810FED-57B8-41B8-802A-209A3A47B967}" srcOrd="0" destOrd="0" parTransId="{96BAF31A-D795-4625-8A4A-7AC9389F5EC4}" sibTransId="{00C92A7E-D303-4015-8644-1498DF7CD8F0}"/>
    <dgm:cxn modelId="{208A25AA-FCDC-4EAF-9E78-59458C830DB8}" type="presParOf" srcId="{6A90DAD2-6B07-4007-8FA5-B26087C1622B}" destId="{FA412434-BACE-4C31-8E7B-9DE6ED61F7D2}" srcOrd="0" destOrd="0" presId="urn:microsoft.com/office/officeart/2005/8/layout/chevron2"/>
    <dgm:cxn modelId="{13B08199-32A0-439B-ABAF-CDECF6F18341}" type="presParOf" srcId="{FA412434-BACE-4C31-8E7B-9DE6ED61F7D2}" destId="{FEA499AD-D8D7-4B10-BF84-9D1EC40FD750}" srcOrd="0" destOrd="0" presId="urn:microsoft.com/office/officeart/2005/8/layout/chevron2"/>
    <dgm:cxn modelId="{2D424BF2-D836-4A14-862B-CB4CBBC85422}" type="presParOf" srcId="{FA412434-BACE-4C31-8E7B-9DE6ED61F7D2}" destId="{6B872EA0-905D-4BBF-BC55-EE9831E13745}" srcOrd="1" destOrd="0" presId="urn:microsoft.com/office/officeart/2005/8/layout/chevron2"/>
    <dgm:cxn modelId="{E9E2627C-DA2C-4926-B7DA-D2305E59D58E}" type="presParOf" srcId="{6A90DAD2-6B07-4007-8FA5-B26087C1622B}" destId="{FBF6909A-1DFC-409D-A10C-A6BC9A434A9A}" srcOrd="1" destOrd="0" presId="urn:microsoft.com/office/officeart/2005/8/layout/chevron2"/>
    <dgm:cxn modelId="{7EC780F6-1E42-41C8-8029-79B1E7C2A323}" type="presParOf" srcId="{6A90DAD2-6B07-4007-8FA5-B26087C1622B}" destId="{4587A54B-DB60-4EF0-8AF6-407EE6597D07}" srcOrd="2" destOrd="0" presId="urn:microsoft.com/office/officeart/2005/8/layout/chevron2"/>
    <dgm:cxn modelId="{728CD530-0957-4701-91C6-FB9B978D14F5}" type="presParOf" srcId="{4587A54B-DB60-4EF0-8AF6-407EE6597D07}" destId="{C8273276-CF6E-4236-B263-EB64D1015B7D}" srcOrd="0" destOrd="0" presId="urn:microsoft.com/office/officeart/2005/8/layout/chevron2"/>
    <dgm:cxn modelId="{BC6B84DD-62D2-4148-8892-F4697E584C2E}" type="presParOf" srcId="{4587A54B-DB60-4EF0-8AF6-407EE6597D07}" destId="{DF0E6657-2A19-4D03-B1A2-E2F66292BB5A}" srcOrd="1" destOrd="0" presId="urn:microsoft.com/office/officeart/2005/8/layout/chevron2"/>
    <dgm:cxn modelId="{51888E32-FC42-4F91-95F4-D70EBF7A76BB}" type="presParOf" srcId="{6A90DAD2-6B07-4007-8FA5-B26087C1622B}" destId="{34347C82-C962-4024-BCF7-AE23EC580C37}" srcOrd="3" destOrd="0" presId="urn:microsoft.com/office/officeart/2005/8/layout/chevron2"/>
    <dgm:cxn modelId="{E3977452-75C9-4F08-BF17-87E6F8061AAE}" type="presParOf" srcId="{6A90DAD2-6B07-4007-8FA5-B26087C1622B}" destId="{8D297AA6-6224-434A-BA1F-9D30827590F7}" srcOrd="4" destOrd="0" presId="urn:microsoft.com/office/officeart/2005/8/layout/chevron2"/>
    <dgm:cxn modelId="{92A2C47B-E047-49A0-995C-E6D9898D67BB}" type="presParOf" srcId="{8D297AA6-6224-434A-BA1F-9D30827590F7}" destId="{62E07CE5-698E-471B-A706-9BFDDAE746EA}" srcOrd="0" destOrd="0" presId="urn:microsoft.com/office/officeart/2005/8/layout/chevron2"/>
    <dgm:cxn modelId="{EB58DCB4-43EB-49E1-8F35-61999957D77D}" type="presParOf" srcId="{8D297AA6-6224-434A-BA1F-9D30827590F7}" destId="{251643AD-E818-4902-BB1C-ADE465506698}" srcOrd="1" destOrd="0" presId="urn:microsoft.com/office/officeart/2005/8/layout/chevron2"/>
  </dgm:cxnLst>
  <dgm:bg/>
  <dgm:whole>
    <a:ln>
      <a:solidFill>
        <a:srgbClr val="FF0000"/>
      </a:solidFill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C243283-6D25-4322-99AB-3856B77C2CBD}" type="doc">
      <dgm:prSet loTypeId="urn:microsoft.com/office/officeart/2005/8/layout/vProcess5" loCatId="process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F46B5755-BDF5-4BBF-8D82-A9F9D64CECC8}">
      <dgm:prSet phldrT="[Text]"/>
      <dgm:spPr/>
      <dgm:t>
        <a:bodyPr/>
        <a:lstStyle/>
        <a:p>
          <a:r>
            <a:rPr lang="en-US" dirty="0"/>
            <a:t>Number of sites on Air by Jun 06</a:t>
          </a:r>
          <a:r>
            <a:rPr lang="en-US" baseline="30000" dirty="0"/>
            <a:t>th</a:t>
          </a:r>
          <a:r>
            <a:rPr lang="en-US" dirty="0"/>
            <a:t> by Market Area</a:t>
          </a:r>
        </a:p>
      </dgm:t>
    </dgm:pt>
    <dgm:pt modelId="{62CE3974-EA76-4677-BE7E-89BD8B31F523}" type="parTrans" cxnId="{7E3356AD-0653-4986-A731-D45D1FF5B102}">
      <dgm:prSet/>
      <dgm:spPr/>
      <dgm:t>
        <a:bodyPr/>
        <a:lstStyle/>
        <a:p>
          <a:endParaRPr lang="en-US"/>
        </a:p>
      </dgm:t>
    </dgm:pt>
    <dgm:pt modelId="{EE09D9D2-D40A-4399-8E4F-CC5378F98560}" type="sibTrans" cxnId="{7E3356AD-0653-4986-A731-D45D1FF5B102}">
      <dgm:prSet/>
      <dgm:spPr/>
      <dgm:t>
        <a:bodyPr/>
        <a:lstStyle/>
        <a:p>
          <a:endParaRPr lang="en-US"/>
        </a:p>
      </dgm:t>
    </dgm:pt>
    <dgm:pt modelId="{DFC9ABEF-ACB2-47C6-9E9A-B7A65DB755D0}">
      <dgm:prSet phldrT="[Text]"/>
      <dgm:spPr/>
      <dgm:t>
        <a:bodyPr/>
        <a:lstStyle/>
        <a:p>
          <a:r>
            <a:rPr lang="en-US" dirty="0"/>
            <a:t>Number of sites on Air by Jun 06</a:t>
          </a:r>
          <a:r>
            <a:rPr lang="en-US" baseline="30000" dirty="0"/>
            <a:t>th</a:t>
          </a:r>
          <a:r>
            <a:rPr lang="en-US" dirty="0"/>
            <a:t> by Vendor</a:t>
          </a:r>
        </a:p>
      </dgm:t>
    </dgm:pt>
    <dgm:pt modelId="{689FEBE2-96C4-4521-A1E4-5A12896B43AE}" type="parTrans" cxnId="{4DB39F24-CF67-4641-8DF2-223EB6C086FD}">
      <dgm:prSet/>
      <dgm:spPr/>
      <dgm:t>
        <a:bodyPr/>
        <a:lstStyle/>
        <a:p>
          <a:endParaRPr lang="en-US"/>
        </a:p>
      </dgm:t>
    </dgm:pt>
    <dgm:pt modelId="{ABE8B7ED-79D8-4196-9284-6AC26DE57C45}" type="sibTrans" cxnId="{4DB39F24-CF67-4641-8DF2-223EB6C086FD}">
      <dgm:prSet/>
      <dgm:spPr/>
      <dgm:t>
        <a:bodyPr/>
        <a:lstStyle/>
        <a:p>
          <a:endParaRPr lang="en-US"/>
        </a:p>
      </dgm:t>
    </dgm:pt>
    <dgm:pt modelId="{B37E822F-5115-4ABD-B943-8FF64A3C8856}">
      <dgm:prSet phldrT="[Text]"/>
      <dgm:spPr/>
      <dgm:t>
        <a:bodyPr/>
        <a:lstStyle/>
        <a:p>
          <a:r>
            <a:rPr lang="en-US" dirty="0"/>
            <a:t>Region planed for Maximum number of sites</a:t>
          </a:r>
        </a:p>
      </dgm:t>
    </dgm:pt>
    <dgm:pt modelId="{E4CAA579-C32A-4AA0-8829-EC9A87F44710}" type="parTrans" cxnId="{7DB47F34-F364-431A-89C5-82F2C4536B7F}">
      <dgm:prSet/>
      <dgm:spPr/>
      <dgm:t>
        <a:bodyPr/>
        <a:lstStyle/>
        <a:p>
          <a:endParaRPr lang="en-US"/>
        </a:p>
      </dgm:t>
    </dgm:pt>
    <dgm:pt modelId="{A189D9D0-13C3-4AFE-B966-33EC352CC78F}" type="sibTrans" cxnId="{7DB47F34-F364-431A-89C5-82F2C4536B7F}">
      <dgm:prSet/>
      <dgm:spPr/>
      <dgm:t>
        <a:bodyPr/>
        <a:lstStyle/>
        <a:p>
          <a:endParaRPr lang="en-US"/>
        </a:p>
      </dgm:t>
    </dgm:pt>
    <dgm:pt modelId="{2511645C-CA05-4CE3-B840-1DD8A143771D}">
      <dgm:prSet phldrT="[Text]"/>
      <dgm:spPr/>
      <dgm:t>
        <a:bodyPr/>
        <a:lstStyle/>
        <a:p>
          <a:r>
            <a:rPr lang="en-US" dirty="0"/>
            <a:t>Percentage sites on Air per Market Area as of Jun 06</a:t>
          </a:r>
        </a:p>
      </dgm:t>
    </dgm:pt>
    <dgm:pt modelId="{1DC2C0DB-BDB8-40F5-8122-C628A89D3CCC}" type="parTrans" cxnId="{5C26F40C-F068-42D1-A84E-C9758BD86945}">
      <dgm:prSet/>
      <dgm:spPr/>
      <dgm:t>
        <a:bodyPr/>
        <a:lstStyle/>
        <a:p>
          <a:endParaRPr lang="en-US"/>
        </a:p>
      </dgm:t>
    </dgm:pt>
    <dgm:pt modelId="{FFFD863A-F352-40B8-AF67-BFF00446D42D}" type="sibTrans" cxnId="{5C26F40C-F068-42D1-A84E-C9758BD86945}">
      <dgm:prSet/>
      <dgm:spPr/>
      <dgm:t>
        <a:bodyPr/>
        <a:lstStyle/>
        <a:p>
          <a:endParaRPr lang="en-US"/>
        </a:p>
      </dgm:t>
    </dgm:pt>
    <dgm:pt modelId="{34F88070-41E8-4DC9-891F-0689F0D36708}">
      <dgm:prSet phldrT="[Text]"/>
      <dgm:spPr/>
      <dgm:t>
        <a:bodyPr/>
        <a:lstStyle/>
        <a:p>
          <a:r>
            <a:rPr lang="en-US" dirty="0"/>
            <a:t>Calculate Amount due per vendor based on site on Air by Jun 06</a:t>
          </a:r>
          <a:r>
            <a:rPr lang="en-US" baseline="30000" dirty="0"/>
            <a:t>th</a:t>
          </a:r>
          <a:endParaRPr lang="en-US" dirty="0"/>
        </a:p>
      </dgm:t>
    </dgm:pt>
    <dgm:pt modelId="{6079B1FF-4D5C-4A02-9890-3E4B7468D05C}" type="parTrans" cxnId="{4D5A5CEB-8516-4A64-9013-D486561556CF}">
      <dgm:prSet/>
      <dgm:spPr/>
      <dgm:t>
        <a:bodyPr/>
        <a:lstStyle/>
        <a:p>
          <a:endParaRPr lang="en-US"/>
        </a:p>
      </dgm:t>
    </dgm:pt>
    <dgm:pt modelId="{45C51A6C-03D4-47B4-A593-F5A9D124FE2E}" type="sibTrans" cxnId="{4D5A5CEB-8516-4A64-9013-D486561556CF}">
      <dgm:prSet/>
      <dgm:spPr/>
      <dgm:t>
        <a:bodyPr/>
        <a:lstStyle/>
        <a:p>
          <a:endParaRPr lang="en-US"/>
        </a:p>
      </dgm:t>
    </dgm:pt>
    <dgm:pt modelId="{F70FB449-47E7-4111-9DC6-F901923C9B8A}" type="pres">
      <dgm:prSet presAssocID="{8C243283-6D25-4322-99AB-3856B77C2CBD}" presName="outerComposite" presStyleCnt="0">
        <dgm:presLayoutVars>
          <dgm:chMax val="5"/>
          <dgm:dir/>
          <dgm:resizeHandles val="exact"/>
        </dgm:presLayoutVars>
      </dgm:prSet>
      <dgm:spPr/>
    </dgm:pt>
    <dgm:pt modelId="{DED519A9-9E54-4F27-9092-3B5F75D9C338}" type="pres">
      <dgm:prSet presAssocID="{8C243283-6D25-4322-99AB-3856B77C2CBD}" presName="dummyMaxCanvas" presStyleCnt="0">
        <dgm:presLayoutVars/>
      </dgm:prSet>
      <dgm:spPr/>
    </dgm:pt>
    <dgm:pt modelId="{E90BC5F3-02B3-4A64-BCC6-C4D9B565E98D}" type="pres">
      <dgm:prSet presAssocID="{8C243283-6D25-4322-99AB-3856B77C2CBD}" presName="FiveNodes_1" presStyleLbl="node1" presStyleIdx="0" presStyleCnt="5">
        <dgm:presLayoutVars>
          <dgm:bulletEnabled val="1"/>
        </dgm:presLayoutVars>
      </dgm:prSet>
      <dgm:spPr/>
    </dgm:pt>
    <dgm:pt modelId="{76B2030B-D41E-497F-8DD1-59E1D451126B}" type="pres">
      <dgm:prSet presAssocID="{8C243283-6D25-4322-99AB-3856B77C2CBD}" presName="FiveNodes_2" presStyleLbl="node1" presStyleIdx="1" presStyleCnt="5">
        <dgm:presLayoutVars>
          <dgm:bulletEnabled val="1"/>
        </dgm:presLayoutVars>
      </dgm:prSet>
      <dgm:spPr/>
    </dgm:pt>
    <dgm:pt modelId="{94C61DEC-25BD-4B80-9265-450EC8FA9F36}" type="pres">
      <dgm:prSet presAssocID="{8C243283-6D25-4322-99AB-3856B77C2CBD}" presName="FiveNodes_3" presStyleLbl="node1" presStyleIdx="2" presStyleCnt="5">
        <dgm:presLayoutVars>
          <dgm:bulletEnabled val="1"/>
        </dgm:presLayoutVars>
      </dgm:prSet>
      <dgm:spPr/>
    </dgm:pt>
    <dgm:pt modelId="{FB3704F3-BC45-4DE7-BCFD-5A2CC2646A21}" type="pres">
      <dgm:prSet presAssocID="{8C243283-6D25-4322-99AB-3856B77C2CBD}" presName="FiveNodes_4" presStyleLbl="node1" presStyleIdx="3" presStyleCnt="5">
        <dgm:presLayoutVars>
          <dgm:bulletEnabled val="1"/>
        </dgm:presLayoutVars>
      </dgm:prSet>
      <dgm:spPr/>
    </dgm:pt>
    <dgm:pt modelId="{5EBBA4B1-A87D-48C0-A468-3B5ECA4865F1}" type="pres">
      <dgm:prSet presAssocID="{8C243283-6D25-4322-99AB-3856B77C2CBD}" presName="FiveNodes_5" presStyleLbl="node1" presStyleIdx="4" presStyleCnt="5">
        <dgm:presLayoutVars>
          <dgm:bulletEnabled val="1"/>
        </dgm:presLayoutVars>
      </dgm:prSet>
      <dgm:spPr/>
    </dgm:pt>
    <dgm:pt modelId="{F7CC8FFB-195B-4C6E-8B35-D8D5C3CAAA72}" type="pres">
      <dgm:prSet presAssocID="{8C243283-6D25-4322-99AB-3856B77C2CBD}" presName="FiveConn_1-2" presStyleLbl="fgAccFollowNode1" presStyleIdx="0" presStyleCnt="4">
        <dgm:presLayoutVars>
          <dgm:bulletEnabled val="1"/>
        </dgm:presLayoutVars>
      </dgm:prSet>
      <dgm:spPr/>
    </dgm:pt>
    <dgm:pt modelId="{66DAAEED-F085-432F-A795-A12DCBEC987C}" type="pres">
      <dgm:prSet presAssocID="{8C243283-6D25-4322-99AB-3856B77C2CBD}" presName="FiveConn_2-3" presStyleLbl="fgAccFollowNode1" presStyleIdx="1" presStyleCnt="4">
        <dgm:presLayoutVars>
          <dgm:bulletEnabled val="1"/>
        </dgm:presLayoutVars>
      </dgm:prSet>
      <dgm:spPr/>
    </dgm:pt>
    <dgm:pt modelId="{9A269BDE-42D8-41E2-A3D0-FFC19833FD12}" type="pres">
      <dgm:prSet presAssocID="{8C243283-6D25-4322-99AB-3856B77C2CBD}" presName="FiveConn_3-4" presStyleLbl="fgAccFollowNode1" presStyleIdx="2" presStyleCnt="4">
        <dgm:presLayoutVars>
          <dgm:bulletEnabled val="1"/>
        </dgm:presLayoutVars>
      </dgm:prSet>
      <dgm:spPr/>
    </dgm:pt>
    <dgm:pt modelId="{04514FB6-0A79-430E-B0CD-2C264580E3CB}" type="pres">
      <dgm:prSet presAssocID="{8C243283-6D25-4322-99AB-3856B77C2CBD}" presName="FiveConn_4-5" presStyleLbl="fgAccFollowNode1" presStyleIdx="3" presStyleCnt="4">
        <dgm:presLayoutVars>
          <dgm:bulletEnabled val="1"/>
        </dgm:presLayoutVars>
      </dgm:prSet>
      <dgm:spPr/>
    </dgm:pt>
    <dgm:pt modelId="{7009F9DF-AD2C-4AFD-B075-1F2F09784B98}" type="pres">
      <dgm:prSet presAssocID="{8C243283-6D25-4322-99AB-3856B77C2CBD}" presName="FiveNodes_1_text" presStyleLbl="node1" presStyleIdx="4" presStyleCnt="5">
        <dgm:presLayoutVars>
          <dgm:bulletEnabled val="1"/>
        </dgm:presLayoutVars>
      </dgm:prSet>
      <dgm:spPr/>
    </dgm:pt>
    <dgm:pt modelId="{BD917EC5-330E-4E8C-B68B-FA89C0B2975C}" type="pres">
      <dgm:prSet presAssocID="{8C243283-6D25-4322-99AB-3856B77C2CBD}" presName="FiveNodes_2_text" presStyleLbl="node1" presStyleIdx="4" presStyleCnt="5">
        <dgm:presLayoutVars>
          <dgm:bulletEnabled val="1"/>
        </dgm:presLayoutVars>
      </dgm:prSet>
      <dgm:spPr/>
    </dgm:pt>
    <dgm:pt modelId="{651780C6-D812-4718-80CE-9E177BAD5BCD}" type="pres">
      <dgm:prSet presAssocID="{8C243283-6D25-4322-99AB-3856B77C2CBD}" presName="FiveNodes_3_text" presStyleLbl="node1" presStyleIdx="4" presStyleCnt="5">
        <dgm:presLayoutVars>
          <dgm:bulletEnabled val="1"/>
        </dgm:presLayoutVars>
      </dgm:prSet>
      <dgm:spPr/>
    </dgm:pt>
    <dgm:pt modelId="{81A4F370-F124-4FED-9297-A3B66CF2D5FA}" type="pres">
      <dgm:prSet presAssocID="{8C243283-6D25-4322-99AB-3856B77C2CBD}" presName="FiveNodes_4_text" presStyleLbl="node1" presStyleIdx="4" presStyleCnt="5">
        <dgm:presLayoutVars>
          <dgm:bulletEnabled val="1"/>
        </dgm:presLayoutVars>
      </dgm:prSet>
      <dgm:spPr/>
    </dgm:pt>
    <dgm:pt modelId="{2ACEE2D0-00CE-4B5C-A333-8BE35B591BDC}" type="pres">
      <dgm:prSet presAssocID="{8C243283-6D25-4322-99AB-3856B77C2CBD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2B05C605-5619-4906-8CCD-56A5F90F7EDE}" type="presOf" srcId="{B37E822F-5115-4ABD-B943-8FF64A3C8856}" destId="{651780C6-D812-4718-80CE-9E177BAD5BCD}" srcOrd="1" destOrd="0" presId="urn:microsoft.com/office/officeart/2005/8/layout/vProcess5"/>
    <dgm:cxn modelId="{5C26F40C-F068-42D1-A84E-C9758BD86945}" srcId="{8C243283-6D25-4322-99AB-3856B77C2CBD}" destId="{2511645C-CA05-4CE3-B840-1DD8A143771D}" srcOrd="3" destOrd="0" parTransId="{1DC2C0DB-BDB8-40F5-8122-C628A89D3CCC}" sibTransId="{FFFD863A-F352-40B8-AF67-BFF00446D42D}"/>
    <dgm:cxn modelId="{DD4E3913-D96B-401E-B81B-FFABAF1A39C4}" type="presOf" srcId="{8C243283-6D25-4322-99AB-3856B77C2CBD}" destId="{F70FB449-47E7-4111-9DC6-F901923C9B8A}" srcOrd="0" destOrd="0" presId="urn:microsoft.com/office/officeart/2005/8/layout/vProcess5"/>
    <dgm:cxn modelId="{D6E4711B-9C1D-4B28-9786-A70A96528983}" type="presOf" srcId="{FFFD863A-F352-40B8-AF67-BFF00446D42D}" destId="{04514FB6-0A79-430E-B0CD-2C264580E3CB}" srcOrd="0" destOrd="0" presId="urn:microsoft.com/office/officeart/2005/8/layout/vProcess5"/>
    <dgm:cxn modelId="{4DB39F24-CF67-4641-8DF2-223EB6C086FD}" srcId="{8C243283-6D25-4322-99AB-3856B77C2CBD}" destId="{DFC9ABEF-ACB2-47C6-9E9A-B7A65DB755D0}" srcOrd="1" destOrd="0" parTransId="{689FEBE2-96C4-4521-A1E4-5A12896B43AE}" sibTransId="{ABE8B7ED-79D8-4196-9284-6AC26DE57C45}"/>
    <dgm:cxn modelId="{48606D2A-5FE3-4561-8BAF-2FE9F5C8E89D}" type="presOf" srcId="{DFC9ABEF-ACB2-47C6-9E9A-B7A65DB755D0}" destId="{BD917EC5-330E-4E8C-B68B-FA89C0B2975C}" srcOrd="1" destOrd="0" presId="urn:microsoft.com/office/officeart/2005/8/layout/vProcess5"/>
    <dgm:cxn modelId="{7DB47F34-F364-431A-89C5-82F2C4536B7F}" srcId="{8C243283-6D25-4322-99AB-3856B77C2CBD}" destId="{B37E822F-5115-4ABD-B943-8FF64A3C8856}" srcOrd="2" destOrd="0" parTransId="{E4CAA579-C32A-4AA0-8829-EC9A87F44710}" sibTransId="{A189D9D0-13C3-4AFE-B966-33EC352CC78F}"/>
    <dgm:cxn modelId="{DE1EB335-2C93-47FD-B506-6781F345B889}" type="presOf" srcId="{EE09D9D2-D40A-4399-8E4F-CC5378F98560}" destId="{F7CC8FFB-195B-4C6E-8B35-D8D5C3CAAA72}" srcOrd="0" destOrd="0" presId="urn:microsoft.com/office/officeart/2005/8/layout/vProcess5"/>
    <dgm:cxn modelId="{BA09B047-4F09-481D-8852-416BFF9DA7CD}" type="presOf" srcId="{34F88070-41E8-4DC9-891F-0689F0D36708}" destId="{2ACEE2D0-00CE-4B5C-A333-8BE35B591BDC}" srcOrd="1" destOrd="0" presId="urn:microsoft.com/office/officeart/2005/8/layout/vProcess5"/>
    <dgm:cxn modelId="{4939C38B-35B5-41A9-A1BA-75216470BCA4}" type="presOf" srcId="{ABE8B7ED-79D8-4196-9284-6AC26DE57C45}" destId="{66DAAEED-F085-432F-A795-A12DCBEC987C}" srcOrd="0" destOrd="0" presId="urn:microsoft.com/office/officeart/2005/8/layout/vProcess5"/>
    <dgm:cxn modelId="{28DF6793-61EE-441F-BAA7-44166A6EA7A9}" type="presOf" srcId="{2511645C-CA05-4CE3-B840-1DD8A143771D}" destId="{FB3704F3-BC45-4DE7-BCFD-5A2CC2646A21}" srcOrd="0" destOrd="0" presId="urn:microsoft.com/office/officeart/2005/8/layout/vProcess5"/>
    <dgm:cxn modelId="{A5BA5C9F-9D7C-4ACD-B1D1-18F3E3EA8278}" type="presOf" srcId="{34F88070-41E8-4DC9-891F-0689F0D36708}" destId="{5EBBA4B1-A87D-48C0-A468-3B5ECA4865F1}" srcOrd="0" destOrd="0" presId="urn:microsoft.com/office/officeart/2005/8/layout/vProcess5"/>
    <dgm:cxn modelId="{7E3356AD-0653-4986-A731-D45D1FF5B102}" srcId="{8C243283-6D25-4322-99AB-3856B77C2CBD}" destId="{F46B5755-BDF5-4BBF-8D82-A9F9D64CECC8}" srcOrd="0" destOrd="0" parTransId="{62CE3974-EA76-4677-BE7E-89BD8B31F523}" sibTransId="{EE09D9D2-D40A-4399-8E4F-CC5378F98560}"/>
    <dgm:cxn modelId="{8EA6B5AD-F682-4FA3-81E2-9CED62A614A0}" type="presOf" srcId="{B37E822F-5115-4ABD-B943-8FF64A3C8856}" destId="{94C61DEC-25BD-4B80-9265-450EC8FA9F36}" srcOrd="0" destOrd="0" presId="urn:microsoft.com/office/officeart/2005/8/layout/vProcess5"/>
    <dgm:cxn modelId="{1238D5BA-DB49-4F10-A5AC-9164C4D84A0F}" type="presOf" srcId="{DFC9ABEF-ACB2-47C6-9E9A-B7A65DB755D0}" destId="{76B2030B-D41E-497F-8DD1-59E1D451126B}" srcOrd="0" destOrd="0" presId="urn:microsoft.com/office/officeart/2005/8/layout/vProcess5"/>
    <dgm:cxn modelId="{8668C0D2-E2C1-4901-9CFF-977CB0B464E4}" type="presOf" srcId="{2511645C-CA05-4CE3-B840-1DD8A143771D}" destId="{81A4F370-F124-4FED-9297-A3B66CF2D5FA}" srcOrd="1" destOrd="0" presId="urn:microsoft.com/office/officeart/2005/8/layout/vProcess5"/>
    <dgm:cxn modelId="{2149D3DD-8671-465A-AD0E-2156B9CC7419}" type="presOf" srcId="{F46B5755-BDF5-4BBF-8D82-A9F9D64CECC8}" destId="{E90BC5F3-02B3-4A64-BCC6-C4D9B565E98D}" srcOrd="0" destOrd="0" presId="urn:microsoft.com/office/officeart/2005/8/layout/vProcess5"/>
    <dgm:cxn modelId="{4D5A5CEB-8516-4A64-9013-D486561556CF}" srcId="{8C243283-6D25-4322-99AB-3856B77C2CBD}" destId="{34F88070-41E8-4DC9-891F-0689F0D36708}" srcOrd="4" destOrd="0" parTransId="{6079B1FF-4D5C-4A02-9890-3E4B7468D05C}" sibTransId="{45C51A6C-03D4-47B4-A593-F5A9D124FE2E}"/>
    <dgm:cxn modelId="{0B2D7AEC-D682-43AA-BAD9-A1E23528BCA4}" type="presOf" srcId="{A189D9D0-13C3-4AFE-B966-33EC352CC78F}" destId="{9A269BDE-42D8-41E2-A3D0-FFC19833FD12}" srcOrd="0" destOrd="0" presId="urn:microsoft.com/office/officeart/2005/8/layout/vProcess5"/>
    <dgm:cxn modelId="{1D0051F6-C46F-48C6-A49C-0A56D881A589}" type="presOf" srcId="{F46B5755-BDF5-4BBF-8D82-A9F9D64CECC8}" destId="{7009F9DF-AD2C-4AFD-B075-1F2F09784B98}" srcOrd="1" destOrd="0" presId="urn:microsoft.com/office/officeart/2005/8/layout/vProcess5"/>
    <dgm:cxn modelId="{29086D7A-3D39-48D6-AF99-F8880B9E8F45}" type="presParOf" srcId="{F70FB449-47E7-4111-9DC6-F901923C9B8A}" destId="{DED519A9-9E54-4F27-9092-3B5F75D9C338}" srcOrd="0" destOrd="0" presId="urn:microsoft.com/office/officeart/2005/8/layout/vProcess5"/>
    <dgm:cxn modelId="{D07BD77C-D47A-4B2D-922E-B893AE194118}" type="presParOf" srcId="{F70FB449-47E7-4111-9DC6-F901923C9B8A}" destId="{E90BC5F3-02B3-4A64-BCC6-C4D9B565E98D}" srcOrd="1" destOrd="0" presId="urn:microsoft.com/office/officeart/2005/8/layout/vProcess5"/>
    <dgm:cxn modelId="{22A63EF8-BF99-4E2B-A3B7-74CD63D6BE84}" type="presParOf" srcId="{F70FB449-47E7-4111-9DC6-F901923C9B8A}" destId="{76B2030B-D41E-497F-8DD1-59E1D451126B}" srcOrd="2" destOrd="0" presId="urn:microsoft.com/office/officeart/2005/8/layout/vProcess5"/>
    <dgm:cxn modelId="{E493FB5B-D8B0-4885-8E60-F7D8647729FF}" type="presParOf" srcId="{F70FB449-47E7-4111-9DC6-F901923C9B8A}" destId="{94C61DEC-25BD-4B80-9265-450EC8FA9F36}" srcOrd="3" destOrd="0" presId="urn:microsoft.com/office/officeart/2005/8/layout/vProcess5"/>
    <dgm:cxn modelId="{7E4B0B61-FD7D-40F9-801A-4225D9D18669}" type="presParOf" srcId="{F70FB449-47E7-4111-9DC6-F901923C9B8A}" destId="{FB3704F3-BC45-4DE7-BCFD-5A2CC2646A21}" srcOrd="4" destOrd="0" presId="urn:microsoft.com/office/officeart/2005/8/layout/vProcess5"/>
    <dgm:cxn modelId="{B7D91917-B811-44B9-8413-75ADD9BCC3B8}" type="presParOf" srcId="{F70FB449-47E7-4111-9DC6-F901923C9B8A}" destId="{5EBBA4B1-A87D-48C0-A468-3B5ECA4865F1}" srcOrd="5" destOrd="0" presId="urn:microsoft.com/office/officeart/2005/8/layout/vProcess5"/>
    <dgm:cxn modelId="{21A73119-04F0-4919-BA04-5CF19B80D3E4}" type="presParOf" srcId="{F70FB449-47E7-4111-9DC6-F901923C9B8A}" destId="{F7CC8FFB-195B-4C6E-8B35-D8D5C3CAAA72}" srcOrd="6" destOrd="0" presId="urn:microsoft.com/office/officeart/2005/8/layout/vProcess5"/>
    <dgm:cxn modelId="{9944DD8F-0438-4047-91E6-17BF3F5F8CCD}" type="presParOf" srcId="{F70FB449-47E7-4111-9DC6-F901923C9B8A}" destId="{66DAAEED-F085-432F-A795-A12DCBEC987C}" srcOrd="7" destOrd="0" presId="urn:microsoft.com/office/officeart/2005/8/layout/vProcess5"/>
    <dgm:cxn modelId="{3D2AD458-882B-45A0-95C4-21EC2C332E5C}" type="presParOf" srcId="{F70FB449-47E7-4111-9DC6-F901923C9B8A}" destId="{9A269BDE-42D8-41E2-A3D0-FFC19833FD12}" srcOrd="8" destOrd="0" presId="urn:microsoft.com/office/officeart/2005/8/layout/vProcess5"/>
    <dgm:cxn modelId="{388829C1-96D0-4627-A78C-2B9D83EBDA32}" type="presParOf" srcId="{F70FB449-47E7-4111-9DC6-F901923C9B8A}" destId="{04514FB6-0A79-430E-B0CD-2C264580E3CB}" srcOrd="9" destOrd="0" presId="urn:microsoft.com/office/officeart/2005/8/layout/vProcess5"/>
    <dgm:cxn modelId="{F5C22375-8443-4BAA-B5F9-B1F5C93A3B3D}" type="presParOf" srcId="{F70FB449-47E7-4111-9DC6-F901923C9B8A}" destId="{7009F9DF-AD2C-4AFD-B075-1F2F09784B98}" srcOrd="10" destOrd="0" presId="urn:microsoft.com/office/officeart/2005/8/layout/vProcess5"/>
    <dgm:cxn modelId="{07385D29-E329-4634-A71B-2A5DE8E9D0EA}" type="presParOf" srcId="{F70FB449-47E7-4111-9DC6-F901923C9B8A}" destId="{BD917EC5-330E-4E8C-B68B-FA89C0B2975C}" srcOrd="11" destOrd="0" presId="urn:microsoft.com/office/officeart/2005/8/layout/vProcess5"/>
    <dgm:cxn modelId="{CEE8DFB7-C6C6-4CD9-89FE-0B51F574E9E2}" type="presParOf" srcId="{F70FB449-47E7-4111-9DC6-F901923C9B8A}" destId="{651780C6-D812-4718-80CE-9E177BAD5BCD}" srcOrd="12" destOrd="0" presId="urn:microsoft.com/office/officeart/2005/8/layout/vProcess5"/>
    <dgm:cxn modelId="{0422DCE0-10CE-4116-BB96-C45D9EDEC7BE}" type="presParOf" srcId="{F70FB449-47E7-4111-9DC6-F901923C9B8A}" destId="{81A4F370-F124-4FED-9297-A3B66CF2D5FA}" srcOrd="13" destOrd="0" presId="urn:microsoft.com/office/officeart/2005/8/layout/vProcess5"/>
    <dgm:cxn modelId="{25E8FEC9-4B19-4093-920E-E31482C3DA02}" type="presParOf" srcId="{F70FB449-47E7-4111-9DC6-F901923C9B8A}" destId="{2ACEE2D0-00CE-4B5C-A333-8BE35B591BDC}" srcOrd="14" destOrd="0" presId="urn:microsoft.com/office/officeart/2005/8/layout/vProcess5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2BD987B-774A-4B45-B5F8-37476BB6B190}" type="doc">
      <dgm:prSet loTypeId="urn:microsoft.com/office/officeart/2005/8/layout/radial5" loCatId="cycle" qsTypeId="urn:microsoft.com/office/officeart/2005/8/quickstyle/3d3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978FD29-F93A-4DAB-AE33-D3E76AE63612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Audit Trigger</a:t>
          </a:r>
        </a:p>
      </dgm:t>
    </dgm:pt>
    <dgm:pt modelId="{1853EA95-6F0E-4148-9014-8C4574696BB9}" type="parTrans" cxnId="{A9D3ECF6-348A-47FB-874A-CC3B1A81AF5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79AF218-ABBA-4F8B-8FF1-98538F520DA9}" type="sibTrans" cxnId="{A9D3ECF6-348A-47FB-874A-CC3B1A81AF5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65A798A-8501-45FC-AE7B-A66D619D9824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Delete</a:t>
          </a:r>
        </a:p>
      </dgm:t>
    </dgm:pt>
    <dgm:pt modelId="{0BD124CA-BA17-424E-8E2F-B900BDAA53C5}" type="parTrans" cxnId="{4A541F68-E6AA-4741-98C1-04B0D06B569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CBCC537-5A67-44FE-B3CA-7EA608C0E469}" type="sibTrans" cxnId="{4A541F68-E6AA-4741-98C1-04B0D06B569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8D24788-B6F3-42BF-BC9F-CDD97F6A8388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Add</a:t>
          </a:r>
        </a:p>
      </dgm:t>
    </dgm:pt>
    <dgm:pt modelId="{383DD5D3-3A29-4C6C-A56F-F2766C7FF1D5}" type="parTrans" cxnId="{831E29CE-6105-476A-AD53-3D56272F7DA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28899C7-576C-4D62-8E5C-7B754160244C}" type="sibTrans" cxnId="{831E29CE-6105-476A-AD53-3D56272F7DA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852DFC4-6702-4DFE-8C11-E50CAB723950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</a:rPr>
            <a:t>Updating</a:t>
          </a:r>
        </a:p>
      </dgm:t>
    </dgm:pt>
    <dgm:pt modelId="{6E029EBC-85EE-4525-8752-43924D452B12}" type="parTrans" cxnId="{11CC7B71-81D6-4CD6-B045-0B6FEC4B976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D8CCE18-6363-4371-A07D-D766E03511D8}" type="sibTrans" cxnId="{11CC7B71-81D6-4CD6-B045-0B6FEC4B976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3FA9641-89D8-48BC-B592-F62F145D2AAC}">
      <dgm:prSet phldrT="[Text]"/>
      <dgm:spPr/>
      <dgm:t>
        <a:bodyPr/>
        <a:lstStyle/>
        <a:p>
          <a:endParaRPr lang="en-US" dirty="0">
            <a:solidFill>
              <a:schemeClr val="tx1"/>
            </a:solidFill>
          </a:endParaRPr>
        </a:p>
      </dgm:t>
    </dgm:pt>
    <dgm:pt modelId="{3DBB76F5-A77D-45A7-A032-CD76B6EDF60B}" type="parTrans" cxnId="{A79B88C1-183C-4996-B82D-76E2FBBEF3A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A9DC5C9-B4AA-4F28-8125-96BFA43C80E9}" type="sibTrans" cxnId="{A79B88C1-183C-4996-B82D-76E2FBBEF3A5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60F944D-43A3-4838-B6E4-DA0606DACE3E}" type="pres">
      <dgm:prSet presAssocID="{B2BD987B-774A-4B45-B5F8-37476BB6B190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C2257001-50CF-414E-ACA9-04D376AC8FA2}" type="pres">
      <dgm:prSet presAssocID="{0978FD29-F93A-4DAB-AE33-D3E76AE63612}" presName="centerShape" presStyleLbl="node0" presStyleIdx="0" presStyleCnt="1"/>
      <dgm:spPr/>
    </dgm:pt>
    <dgm:pt modelId="{C84D14AD-3C5D-42AA-86C0-496F11AD9F9C}" type="pres">
      <dgm:prSet presAssocID="{0BD124CA-BA17-424E-8E2F-B900BDAA53C5}" presName="parTrans" presStyleLbl="sibTrans2D1" presStyleIdx="0" presStyleCnt="3"/>
      <dgm:spPr/>
    </dgm:pt>
    <dgm:pt modelId="{BDB9C294-59F1-4732-AB49-B3A1B5D1E703}" type="pres">
      <dgm:prSet presAssocID="{0BD124CA-BA17-424E-8E2F-B900BDAA53C5}" presName="connectorText" presStyleLbl="sibTrans2D1" presStyleIdx="0" presStyleCnt="3"/>
      <dgm:spPr/>
    </dgm:pt>
    <dgm:pt modelId="{E90AB829-11D5-4734-96CA-D38E50E62089}" type="pres">
      <dgm:prSet presAssocID="{C65A798A-8501-45FC-AE7B-A66D619D9824}" presName="node" presStyleLbl="node1" presStyleIdx="0" presStyleCnt="3">
        <dgm:presLayoutVars>
          <dgm:bulletEnabled val="1"/>
        </dgm:presLayoutVars>
      </dgm:prSet>
      <dgm:spPr/>
    </dgm:pt>
    <dgm:pt modelId="{3A376A4B-1C5A-4060-BEFB-BC4CE9766D4B}" type="pres">
      <dgm:prSet presAssocID="{383DD5D3-3A29-4C6C-A56F-F2766C7FF1D5}" presName="parTrans" presStyleLbl="sibTrans2D1" presStyleIdx="1" presStyleCnt="3"/>
      <dgm:spPr/>
    </dgm:pt>
    <dgm:pt modelId="{44CAA4E0-B9BE-430D-86B2-961AE9171A3D}" type="pres">
      <dgm:prSet presAssocID="{383DD5D3-3A29-4C6C-A56F-F2766C7FF1D5}" presName="connectorText" presStyleLbl="sibTrans2D1" presStyleIdx="1" presStyleCnt="3"/>
      <dgm:spPr/>
    </dgm:pt>
    <dgm:pt modelId="{51446BEE-354A-420B-834A-A6353E8EDC59}" type="pres">
      <dgm:prSet presAssocID="{A8D24788-B6F3-42BF-BC9F-CDD97F6A8388}" presName="node" presStyleLbl="node1" presStyleIdx="1" presStyleCnt="3">
        <dgm:presLayoutVars>
          <dgm:bulletEnabled val="1"/>
        </dgm:presLayoutVars>
      </dgm:prSet>
      <dgm:spPr/>
    </dgm:pt>
    <dgm:pt modelId="{1C5F1F37-1EC5-435C-9163-E4AD244A5F00}" type="pres">
      <dgm:prSet presAssocID="{6E029EBC-85EE-4525-8752-43924D452B12}" presName="parTrans" presStyleLbl="sibTrans2D1" presStyleIdx="2" presStyleCnt="3"/>
      <dgm:spPr/>
    </dgm:pt>
    <dgm:pt modelId="{83F60482-AFFC-4ADB-BF60-F42D803E3FDC}" type="pres">
      <dgm:prSet presAssocID="{6E029EBC-85EE-4525-8752-43924D452B12}" presName="connectorText" presStyleLbl="sibTrans2D1" presStyleIdx="2" presStyleCnt="3"/>
      <dgm:spPr/>
    </dgm:pt>
    <dgm:pt modelId="{EA0D6FE1-C649-4C06-B1E0-5969BFC61458}" type="pres">
      <dgm:prSet presAssocID="{F852DFC4-6702-4DFE-8C11-E50CAB723950}" presName="node" presStyleLbl="node1" presStyleIdx="2" presStyleCnt="3">
        <dgm:presLayoutVars>
          <dgm:bulletEnabled val="1"/>
        </dgm:presLayoutVars>
      </dgm:prSet>
      <dgm:spPr/>
    </dgm:pt>
  </dgm:ptLst>
  <dgm:cxnLst>
    <dgm:cxn modelId="{48CC8005-A5A3-4836-9247-B441E992F2CC}" type="presOf" srcId="{6E029EBC-85EE-4525-8752-43924D452B12}" destId="{1C5F1F37-1EC5-435C-9163-E4AD244A5F00}" srcOrd="0" destOrd="0" presId="urn:microsoft.com/office/officeart/2005/8/layout/radial5"/>
    <dgm:cxn modelId="{1417D027-1F3B-46DE-84DF-A8D9D5277CD1}" type="presOf" srcId="{383DD5D3-3A29-4C6C-A56F-F2766C7FF1D5}" destId="{44CAA4E0-B9BE-430D-86B2-961AE9171A3D}" srcOrd="1" destOrd="0" presId="urn:microsoft.com/office/officeart/2005/8/layout/radial5"/>
    <dgm:cxn modelId="{C8C2193E-9E43-4373-9DC4-78C62156EC18}" type="presOf" srcId="{C65A798A-8501-45FC-AE7B-A66D619D9824}" destId="{E90AB829-11D5-4734-96CA-D38E50E62089}" srcOrd="0" destOrd="0" presId="urn:microsoft.com/office/officeart/2005/8/layout/radial5"/>
    <dgm:cxn modelId="{9D72DB40-DFCF-448B-B284-3FFDBD465DFA}" type="presOf" srcId="{A8D24788-B6F3-42BF-BC9F-CDD97F6A8388}" destId="{51446BEE-354A-420B-834A-A6353E8EDC59}" srcOrd="0" destOrd="0" presId="urn:microsoft.com/office/officeart/2005/8/layout/radial5"/>
    <dgm:cxn modelId="{650A7C5B-BC07-42E3-8580-8264FD1FAE6A}" type="presOf" srcId="{0BD124CA-BA17-424E-8E2F-B900BDAA53C5}" destId="{C84D14AD-3C5D-42AA-86C0-496F11AD9F9C}" srcOrd="0" destOrd="0" presId="urn:microsoft.com/office/officeart/2005/8/layout/radial5"/>
    <dgm:cxn modelId="{72421966-8FAC-4D8D-9388-867790F9F988}" type="presOf" srcId="{0978FD29-F93A-4DAB-AE33-D3E76AE63612}" destId="{C2257001-50CF-414E-ACA9-04D376AC8FA2}" srcOrd="0" destOrd="0" presId="urn:microsoft.com/office/officeart/2005/8/layout/radial5"/>
    <dgm:cxn modelId="{4A541F68-E6AA-4741-98C1-04B0D06B5695}" srcId="{0978FD29-F93A-4DAB-AE33-D3E76AE63612}" destId="{C65A798A-8501-45FC-AE7B-A66D619D9824}" srcOrd="0" destOrd="0" parTransId="{0BD124CA-BA17-424E-8E2F-B900BDAA53C5}" sibTransId="{2CBCC537-5A67-44FE-B3CA-7EA608C0E469}"/>
    <dgm:cxn modelId="{11CC7B71-81D6-4CD6-B045-0B6FEC4B9766}" srcId="{0978FD29-F93A-4DAB-AE33-D3E76AE63612}" destId="{F852DFC4-6702-4DFE-8C11-E50CAB723950}" srcOrd="2" destOrd="0" parTransId="{6E029EBC-85EE-4525-8752-43924D452B12}" sibTransId="{AD8CCE18-6363-4371-A07D-D766E03511D8}"/>
    <dgm:cxn modelId="{1B2D7354-9193-471C-B549-FC7C2A13DF13}" type="presOf" srcId="{0BD124CA-BA17-424E-8E2F-B900BDAA53C5}" destId="{BDB9C294-59F1-4732-AB49-B3A1B5D1E703}" srcOrd="1" destOrd="0" presId="urn:microsoft.com/office/officeart/2005/8/layout/radial5"/>
    <dgm:cxn modelId="{5213CA76-C2F6-4772-B813-517DF2F43A52}" type="presOf" srcId="{B2BD987B-774A-4B45-B5F8-37476BB6B190}" destId="{A60F944D-43A3-4838-B6E4-DA0606DACE3E}" srcOrd="0" destOrd="0" presId="urn:microsoft.com/office/officeart/2005/8/layout/radial5"/>
    <dgm:cxn modelId="{AAF7759A-890C-4BF6-A809-62BA1F555D97}" type="presOf" srcId="{6E029EBC-85EE-4525-8752-43924D452B12}" destId="{83F60482-AFFC-4ADB-BF60-F42D803E3FDC}" srcOrd="1" destOrd="0" presId="urn:microsoft.com/office/officeart/2005/8/layout/radial5"/>
    <dgm:cxn modelId="{91E942A0-58B1-4084-A54F-B87967C5222F}" type="presOf" srcId="{F852DFC4-6702-4DFE-8C11-E50CAB723950}" destId="{EA0D6FE1-C649-4C06-B1E0-5969BFC61458}" srcOrd="0" destOrd="0" presId="urn:microsoft.com/office/officeart/2005/8/layout/radial5"/>
    <dgm:cxn modelId="{B856AAA9-FC44-4EFC-B5FA-1895AC282522}" type="presOf" srcId="{383DD5D3-3A29-4C6C-A56F-F2766C7FF1D5}" destId="{3A376A4B-1C5A-4060-BEFB-BC4CE9766D4B}" srcOrd="0" destOrd="0" presId="urn:microsoft.com/office/officeart/2005/8/layout/radial5"/>
    <dgm:cxn modelId="{A79B88C1-183C-4996-B82D-76E2FBBEF3A5}" srcId="{B2BD987B-774A-4B45-B5F8-37476BB6B190}" destId="{F3FA9641-89D8-48BC-B592-F62F145D2AAC}" srcOrd="1" destOrd="0" parTransId="{3DBB76F5-A77D-45A7-A032-CD76B6EDF60B}" sibTransId="{0A9DC5C9-B4AA-4F28-8125-96BFA43C80E9}"/>
    <dgm:cxn modelId="{831E29CE-6105-476A-AD53-3D56272F7DA7}" srcId="{0978FD29-F93A-4DAB-AE33-D3E76AE63612}" destId="{A8D24788-B6F3-42BF-BC9F-CDD97F6A8388}" srcOrd="1" destOrd="0" parTransId="{383DD5D3-3A29-4C6C-A56F-F2766C7FF1D5}" sibTransId="{B28899C7-576C-4D62-8E5C-7B754160244C}"/>
    <dgm:cxn modelId="{A9D3ECF6-348A-47FB-874A-CC3B1A81AF5B}" srcId="{B2BD987B-774A-4B45-B5F8-37476BB6B190}" destId="{0978FD29-F93A-4DAB-AE33-D3E76AE63612}" srcOrd="0" destOrd="0" parTransId="{1853EA95-6F0E-4148-9014-8C4574696BB9}" sibTransId="{079AF218-ABBA-4F8B-8FF1-98538F520DA9}"/>
    <dgm:cxn modelId="{79ABB2A2-9C15-4D8C-81D2-E2D403055D0A}" type="presParOf" srcId="{A60F944D-43A3-4838-B6E4-DA0606DACE3E}" destId="{C2257001-50CF-414E-ACA9-04D376AC8FA2}" srcOrd="0" destOrd="0" presId="urn:microsoft.com/office/officeart/2005/8/layout/radial5"/>
    <dgm:cxn modelId="{9339CF10-584A-4690-8BE7-B5A4DD655978}" type="presParOf" srcId="{A60F944D-43A3-4838-B6E4-DA0606DACE3E}" destId="{C84D14AD-3C5D-42AA-86C0-496F11AD9F9C}" srcOrd="1" destOrd="0" presId="urn:microsoft.com/office/officeart/2005/8/layout/radial5"/>
    <dgm:cxn modelId="{43EF9E56-2A0C-411D-B2A1-04322E6861A1}" type="presParOf" srcId="{C84D14AD-3C5D-42AA-86C0-496F11AD9F9C}" destId="{BDB9C294-59F1-4732-AB49-B3A1B5D1E703}" srcOrd="0" destOrd="0" presId="urn:microsoft.com/office/officeart/2005/8/layout/radial5"/>
    <dgm:cxn modelId="{D6FD7B83-0700-4DB7-8743-DB9CEE0DFA7D}" type="presParOf" srcId="{A60F944D-43A3-4838-B6E4-DA0606DACE3E}" destId="{E90AB829-11D5-4734-96CA-D38E50E62089}" srcOrd="2" destOrd="0" presId="urn:microsoft.com/office/officeart/2005/8/layout/radial5"/>
    <dgm:cxn modelId="{440F9910-9C92-4FDE-9C39-443DE5FD2DC5}" type="presParOf" srcId="{A60F944D-43A3-4838-B6E4-DA0606DACE3E}" destId="{3A376A4B-1C5A-4060-BEFB-BC4CE9766D4B}" srcOrd="3" destOrd="0" presId="urn:microsoft.com/office/officeart/2005/8/layout/radial5"/>
    <dgm:cxn modelId="{A62B0DC7-D18C-42A7-A95E-9AE0AC0272D4}" type="presParOf" srcId="{3A376A4B-1C5A-4060-BEFB-BC4CE9766D4B}" destId="{44CAA4E0-B9BE-430D-86B2-961AE9171A3D}" srcOrd="0" destOrd="0" presId="urn:microsoft.com/office/officeart/2005/8/layout/radial5"/>
    <dgm:cxn modelId="{E00F03BF-15F2-4229-8F78-249DAB2F4F69}" type="presParOf" srcId="{A60F944D-43A3-4838-B6E4-DA0606DACE3E}" destId="{51446BEE-354A-420B-834A-A6353E8EDC59}" srcOrd="4" destOrd="0" presId="urn:microsoft.com/office/officeart/2005/8/layout/radial5"/>
    <dgm:cxn modelId="{C844C83D-E427-428D-ACDA-FCCD6351BB13}" type="presParOf" srcId="{A60F944D-43A3-4838-B6E4-DA0606DACE3E}" destId="{1C5F1F37-1EC5-435C-9163-E4AD244A5F00}" srcOrd="5" destOrd="0" presId="urn:microsoft.com/office/officeart/2005/8/layout/radial5"/>
    <dgm:cxn modelId="{A49176E8-5B68-48A2-98A8-FE6292AA1FFF}" type="presParOf" srcId="{1C5F1F37-1EC5-435C-9163-E4AD244A5F00}" destId="{83F60482-AFFC-4ADB-BF60-F42D803E3FDC}" srcOrd="0" destOrd="0" presId="urn:microsoft.com/office/officeart/2005/8/layout/radial5"/>
    <dgm:cxn modelId="{7D5B27D3-C391-45AD-99E5-BE64CBB96E49}" type="presParOf" srcId="{A60F944D-43A3-4838-B6E4-DA0606DACE3E}" destId="{EA0D6FE1-C649-4C06-B1E0-5969BFC61458}" srcOrd="6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3D42C8-220A-47B7-B842-02A7936CBE0C}">
      <dsp:nvSpPr>
        <dsp:cNvPr id="0" name=""/>
        <dsp:cNvSpPr/>
      </dsp:nvSpPr>
      <dsp:spPr>
        <a:xfrm>
          <a:off x="2084" y="190887"/>
          <a:ext cx="775604" cy="310241"/>
        </a:xfrm>
        <a:prstGeom prst="chevron">
          <a:avLst/>
        </a:prstGeom>
        <a:solidFill>
          <a:schemeClr val="tx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6668" rIns="6668" bIns="6668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>
              <a:solidFill>
                <a:schemeClr val="tx1"/>
              </a:solidFill>
            </a:rPr>
            <a:t>1. Identify Entities </a:t>
          </a:r>
        </a:p>
      </dsp:txBody>
      <dsp:txXfrm>
        <a:off x="157205" y="190887"/>
        <a:ext cx="465363" cy="310241"/>
      </dsp:txXfrm>
    </dsp:sp>
    <dsp:sp modelId="{1B690149-E132-4CE9-A3F0-C0AFEC49B6AC}">
      <dsp:nvSpPr>
        <dsp:cNvPr id="0" name=""/>
        <dsp:cNvSpPr/>
      </dsp:nvSpPr>
      <dsp:spPr>
        <a:xfrm>
          <a:off x="700129" y="190887"/>
          <a:ext cx="775604" cy="310241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6668" rIns="6668" bIns="6668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>
              <a:solidFill>
                <a:schemeClr val="tx1"/>
              </a:solidFill>
            </a:rPr>
            <a:t>2. Identify Attributes of Entities</a:t>
          </a:r>
        </a:p>
      </dsp:txBody>
      <dsp:txXfrm>
        <a:off x="855250" y="190887"/>
        <a:ext cx="465363" cy="310241"/>
      </dsp:txXfrm>
    </dsp:sp>
    <dsp:sp modelId="{F62C210B-00E8-44D2-A870-7F0C1A5361D2}">
      <dsp:nvSpPr>
        <dsp:cNvPr id="0" name=""/>
        <dsp:cNvSpPr/>
      </dsp:nvSpPr>
      <dsp:spPr>
        <a:xfrm>
          <a:off x="1398173" y="190887"/>
          <a:ext cx="775604" cy="310241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6668" rIns="6668" bIns="6668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>
              <a:solidFill>
                <a:schemeClr val="tx1"/>
              </a:solidFill>
            </a:rPr>
            <a:t>3. Relaltionship Identification</a:t>
          </a:r>
        </a:p>
      </dsp:txBody>
      <dsp:txXfrm>
        <a:off x="1553294" y="190887"/>
        <a:ext cx="465363" cy="310241"/>
      </dsp:txXfrm>
    </dsp:sp>
    <dsp:sp modelId="{F78357A4-36F0-4D83-B83D-45779D7D6125}">
      <dsp:nvSpPr>
        <dsp:cNvPr id="0" name=""/>
        <dsp:cNvSpPr/>
      </dsp:nvSpPr>
      <dsp:spPr>
        <a:xfrm>
          <a:off x="2096217" y="190887"/>
          <a:ext cx="775604" cy="310241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6668" rIns="6668" bIns="6668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>
              <a:solidFill>
                <a:schemeClr val="tx1"/>
              </a:solidFill>
            </a:rPr>
            <a:t>4. Degree of Relationship</a:t>
          </a:r>
        </a:p>
      </dsp:txBody>
      <dsp:txXfrm>
        <a:off x="2251338" y="190887"/>
        <a:ext cx="465363" cy="310241"/>
      </dsp:txXfrm>
    </dsp:sp>
    <dsp:sp modelId="{8A4B4286-29DE-435D-AB7A-ACB194034E3C}">
      <dsp:nvSpPr>
        <dsp:cNvPr id="0" name=""/>
        <dsp:cNvSpPr/>
      </dsp:nvSpPr>
      <dsp:spPr>
        <a:xfrm>
          <a:off x="2794262" y="190887"/>
          <a:ext cx="775604" cy="310241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6668" rIns="6668" bIns="6668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>
              <a:solidFill>
                <a:schemeClr val="tx1"/>
              </a:solidFill>
            </a:rPr>
            <a:t>5. Cadinality Ratio</a:t>
          </a:r>
        </a:p>
      </dsp:txBody>
      <dsp:txXfrm>
        <a:off x="2949383" y="190887"/>
        <a:ext cx="465363" cy="310241"/>
      </dsp:txXfrm>
    </dsp:sp>
    <dsp:sp modelId="{CBA141E1-A3F4-4AEA-8BC6-E1253C1E073D}">
      <dsp:nvSpPr>
        <dsp:cNvPr id="0" name=""/>
        <dsp:cNvSpPr/>
      </dsp:nvSpPr>
      <dsp:spPr>
        <a:xfrm>
          <a:off x="3492306" y="190887"/>
          <a:ext cx="775604" cy="310241"/>
        </a:xfrm>
        <a:prstGeom prst="chevron">
          <a:avLst/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6668" rIns="6668" bIns="6668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>
              <a:solidFill>
                <a:schemeClr val="tx1"/>
              </a:solidFill>
            </a:rPr>
            <a:t> Create ERD</a:t>
          </a:r>
        </a:p>
      </dsp:txBody>
      <dsp:txXfrm>
        <a:off x="3647427" y="190887"/>
        <a:ext cx="465363" cy="3102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9892D7-BC28-4471-9FFE-89D48C0AC4D4}">
      <dsp:nvSpPr>
        <dsp:cNvPr id="0" name=""/>
        <dsp:cNvSpPr/>
      </dsp:nvSpPr>
      <dsp:spPr>
        <a:xfrm>
          <a:off x="-2295367" y="-354903"/>
          <a:ext cx="2741808" cy="2741808"/>
        </a:xfrm>
        <a:prstGeom prst="blockArc">
          <a:avLst>
            <a:gd name="adj1" fmla="val 18900000"/>
            <a:gd name="adj2" fmla="val 2700000"/>
            <a:gd name="adj3" fmla="val 788"/>
          </a:avLst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1AD337-280D-4C45-B8BE-E03E3D4610DE}">
      <dsp:nvSpPr>
        <dsp:cNvPr id="0" name=""/>
        <dsp:cNvSpPr/>
      </dsp:nvSpPr>
      <dsp:spPr>
        <a:xfrm>
          <a:off x="234564" y="156220"/>
          <a:ext cx="2924566" cy="31260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129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Vendor</a:t>
          </a:r>
        </a:p>
      </dsp:txBody>
      <dsp:txXfrm>
        <a:off x="234564" y="156220"/>
        <a:ext cx="2924566" cy="312602"/>
      </dsp:txXfrm>
    </dsp:sp>
    <dsp:sp modelId="{7DEE4B5C-F981-424A-8F1E-B832E20F5A54}">
      <dsp:nvSpPr>
        <dsp:cNvPr id="0" name=""/>
        <dsp:cNvSpPr/>
      </dsp:nvSpPr>
      <dsp:spPr>
        <a:xfrm>
          <a:off x="39187" y="117144"/>
          <a:ext cx="390753" cy="390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998D0E-6A38-433D-AADE-B1EAD95926DC}">
      <dsp:nvSpPr>
        <dsp:cNvPr id="0" name=""/>
        <dsp:cNvSpPr/>
      </dsp:nvSpPr>
      <dsp:spPr>
        <a:xfrm>
          <a:off x="413786" y="625205"/>
          <a:ext cx="2745344" cy="31260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129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Telephone</a:t>
          </a:r>
        </a:p>
      </dsp:txBody>
      <dsp:txXfrm>
        <a:off x="413786" y="625205"/>
        <a:ext cx="2745344" cy="312602"/>
      </dsp:txXfrm>
    </dsp:sp>
    <dsp:sp modelId="{62985401-B0B0-491F-ABCF-0B16EEACE3A5}">
      <dsp:nvSpPr>
        <dsp:cNvPr id="0" name=""/>
        <dsp:cNvSpPr/>
      </dsp:nvSpPr>
      <dsp:spPr>
        <a:xfrm>
          <a:off x="218409" y="586130"/>
          <a:ext cx="390753" cy="390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AA593F-0405-4F48-AD48-2678EC95C11C}">
      <dsp:nvSpPr>
        <dsp:cNvPr id="0" name=""/>
        <dsp:cNvSpPr/>
      </dsp:nvSpPr>
      <dsp:spPr>
        <a:xfrm>
          <a:off x="413786" y="1094191"/>
          <a:ext cx="2745344" cy="31260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129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NSB</a:t>
          </a:r>
        </a:p>
      </dsp:txBody>
      <dsp:txXfrm>
        <a:off x="413786" y="1094191"/>
        <a:ext cx="2745344" cy="312602"/>
      </dsp:txXfrm>
    </dsp:sp>
    <dsp:sp modelId="{86A60778-8055-410D-91BD-6716FFBAFAE6}">
      <dsp:nvSpPr>
        <dsp:cNvPr id="0" name=""/>
        <dsp:cNvSpPr/>
      </dsp:nvSpPr>
      <dsp:spPr>
        <a:xfrm>
          <a:off x="218409" y="1055116"/>
          <a:ext cx="390753" cy="390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BBC74F-1D43-43A0-B4B2-435983972CAC}">
      <dsp:nvSpPr>
        <dsp:cNvPr id="0" name=""/>
        <dsp:cNvSpPr/>
      </dsp:nvSpPr>
      <dsp:spPr>
        <a:xfrm>
          <a:off x="234564" y="1563176"/>
          <a:ext cx="2924566" cy="31260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129" tIns="43180" rIns="43180" bIns="4318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Site (Cell_Site)</a:t>
          </a:r>
        </a:p>
      </dsp:txBody>
      <dsp:txXfrm>
        <a:off x="234564" y="1563176"/>
        <a:ext cx="2924566" cy="312602"/>
      </dsp:txXfrm>
    </dsp:sp>
    <dsp:sp modelId="{E667CBF5-50A9-406C-9893-321541BFD152}">
      <dsp:nvSpPr>
        <dsp:cNvPr id="0" name=""/>
        <dsp:cNvSpPr/>
      </dsp:nvSpPr>
      <dsp:spPr>
        <a:xfrm>
          <a:off x="39187" y="1524101"/>
          <a:ext cx="390753" cy="39075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A499AD-D8D7-4B10-BF84-9D1EC40FD750}">
      <dsp:nvSpPr>
        <dsp:cNvPr id="0" name=""/>
        <dsp:cNvSpPr/>
      </dsp:nvSpPr>
      <dsp:spPr>
        <a:xfrm rot="5400000">
          <a:off x="-144536" y="144701"/>
          <a:ext cx="963577" cy="674504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tx1"/>
              </a:solidFill>
            </a:rPr>
            <a:t>Data Base</a:t>
          </a:r>
        </a:p>
      </dsp:txBody>
      <dsp:txXfrm rot="-5400000">
        <a:off x="1" y="337416"/>
        <a:ext cx="674504" cy="289073"/>
      </dsp:txXfrm>
    </dsp:sp>
    <dsp:sp modelId="{6B872EA0-905D-4BBF-BC55-EE9831E13745}">
      <dsp:nvSpPr>
        <dsp:cNvPr id="0" name=""/>
        <dsp:cNvSpPr/>
      </dsp:nvSpPr>
      <dsp:spPr>
        <a:xfrm rot="5400000">
          <a:off x="2044341" y="-1358247"/>
          <a:ext cx="626325" cy="336599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FF0000"/>
            </a:buClr>
            <a:buChar char="•"/>
          </a:pPr>
          <a:r>
            <a:rPr lang="en-US" sz="1300" kern="1200" dirty="0">
              <a:solidFill>
                <a:schemeClr val="tx1"/>
              </a:solidFill>
            </a:rPr>
            <a:t>Data base of 100,000 tuples  was created with multiple columns </a:t>
          </a:r>
        </a:p>
      </dsp:txBody>
      <dsp:txXfrm rot="-5400000">
        <a:off x="674505" y="42164"/>
        <a:ext cx="3335424" cy="565175"/>
      </dsp:txXfrm>
    </dsp:sp>
    <dsp:sp modelId="{C8273276-CF6E-4236-B263-EB64D1015B7D}">
      <dsp:nvSpPr>
        <dsp:cNvPr id="0" name=""/>
        <dsp:cNvSpPr/>
      </dsp:nvSpPr>
      <dsp:spPr>
        <a:xfrm rot="5400000">
          <a:off x="-144536" y="922905"/>
          <a:ext cx="963577" cy="674504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tx1"/>
              </a:solidFill>
            </a:rPr>
            <a:t>Data Collection</a:t>
          </a:r>
        </a:p>
      </dsp:txBody>
      <dsp:txXfrm rot="-5400000">
        <a:off x="1" y="1115620"/>
        <a:ext cx="674504" cy="289073"/>
      </dsp:txXfrm>
    </dsp:sp>
    <dsp:sp modelId="{DF0E6657-2A19-4D03-B1A2-E2F66292BB5A}">
      <dsp:nvSpPr>
        <dsp:cNvPr id="0" name=""/>
        <dsp:cNvSpPr/>
      </dsp:nvSpPr>
      <dsp:spPr>
        <a:xfrm rot="5400000">
          <a:off x="2044341" y="-591468"/>
          <a:ext cx="626325" cy="336599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FF0000"/>
            </a:buClr>
            <a:buChar char="•"/>
          </a:pPr>
          <a:r>
            <a:rPr lang="en-US" sz="1300" kern="1200" dirty="0">
              <a:solidFill>
                <a:schemeClr val="tx1"/>
              </a:solidFill>
            </a:rPr>
            <a:t>Raw Data was collected in excel to ensure all the concern parties are easily able to populate the information</a:t>
          </a:r>
        </a:p>
      </dsp:txBody>
      <dsp:txXfrm rot="-5400000">
        <a:off x="674505" y="808943"/>
        <a:ext cx="3335424" cy="565175"/>
      </dsp:txXfrm>
    </dsp:sp>
    <dsp:sp modelId="{62E07CE5-698E-471B-A706-9BFDDAE746EA}">
      <dsp:nvSpPr>
        <dsp:cNvPr id="0" name=""/>
        <dsp:cNvSpPr/>
      </dsp:nvSpPr>
      <dsp:spPr>
        <a:xfrm rot="5400000">
          <a:off x="-144536" y="1701108"/>
          <a:ext cx="963577" cy="674504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solidFill>
                <a:schemeClr val="tx1"/>
              </a:solidFill>
            </a:rPr>
            <a:t>Insert to SQL</a:t>
          </a:r>
        </a:p>
      </dsp:txBody>
      <dsp:txXfrm rot="-5400000">
        <a:off x="1" y="1893823"/>
        <a:ext cx="674504" cy="289073"/>
      </dsp:txXfrm>
    </dsp:sp>
    <dsp:sp modelId="{251643AD-E818-4902-BB1C-ADE465506698}">
      <dsp:nvSpPr>
        <dsp:cNvPr id="0" name=""/>
        <dsp:cNvSpPr/>
      </dsp:nvSpPr>
      <dsp:spPr>
        <a:xfrm rot="5400000">
          <a:off x="2044341" y="186735"/>
          <a:ext cx="626325" cy="336599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rgbClr val="FF0000"/>
            </a:buClr>
            <a:buChar char="•"/>
          </a:pPr>
          <a:r>
            <a:rPr lang="en-US" sz="1300" kern="1200" dirty="0">
              <a:solidFill>
                <a:schemeClr val="tx1"/>
              </a:solidFill>
            </a:rPr>
            <a:t>Excel was leveraged to create the script to insert the data into SQL to respective tables</a:t>
          </a:r>
        </a:p>
      </dsp:txBody>
      <dsp:txXfrm rot="-5400000">
        <a:off x="674505" y="1587147"/>
        <a:ext cx="3335424" cy="56517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0BC5F3-02B3-4A64-BCC6-C4D9B565E98D}">
      <dsp:nvSpPr>
        <dsp:cNvPr id="0" name=""/>
        <dsp:cNvSpPr/>
      </dsp:nvSpPr>
      <dsp:spPr>
        <a:xfrm>
          <a:off x="0" y="0"/>
          <a:ext cx="5937988" cy="51520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Number of sites on Air by Jun 06</a:t>
          </a:r>
          <a:r>
            <a:rPr lang="en-US" sz="1400" kern="1200" baseline="30000" dirty="0"/>
            <a:t>th</a:t>
          </a:r>
          <a:r>
            <a:rPr lang="en-US" sz="1400" kern="1200" dirty="0"/>
            <a:t> by Market Area</a:t>
          </a:r>
        </a:p>
      </dsp:txBody>
      <dsp:txXfrm>
        <a:off x="15090" y="15090"/>
        <a:ext cx="5321760" cy="485027"/>
      </dsp:txXfrm>
    </dsp:sp>
    <dsp:sp modelId="{76B2030B-D41E-497F-8DD1-59E1D451126B}">
      <dsp:nvSpPr>
        <dsp:cNvPr id="0" name=""/>
        <dsp:cNvSpPr/>
      </dsp:nvSpPr>
      <dsp:spPr>
        <a:xfrm>
          <a:off x="443421" y="586763"/>
          <a:ext cx="5937988" cy="51520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Number of sites on Air by Jun 06</a:t>
          </a:r>
          <a:r>
            <a:rPr lang="en-US" sz="1400" kern="1200" baseline="30000" dirty="0"/>
            <a:t>th</a:t>
          </a:r>
          <a:r>
            <a:rPr lang="en-US" sz="1400" kern="1200" dirty="0"/>
            <a:t> by Vendor</a:t>
          </a:r>
        </a:p>
      </dsp:txBody>
      <dsp:txXfrm>
        <a:off x="458511" y="601853"/>
        <a:ext cx="5129503" cy="485027"/>
      </dsp:txXfrm>
    </dsp:sp>
    <dsp:sp modelId="{94C61DEC-25BD-4B80-9265-450EC8FA9F36}">
      <dsp:nvSpPr>
        <dsp:cNvPr id="0" name=""/>
        <dsp:cNvSpPr/>
      </dsp:nvSpPr>
      <dsp:spPr>
        <a:xfrm>
          <a:off x="886842" y="1173527"/>
          <a:ext cx="5937988" cy="51520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Region planed for Maximum number of sites</a:t>
          </a:r>
        </a:p>
      </dsp:txBody>
      <dsp:txXfrm>
        <a:off x="901932" y="1188617"/>
        <a:ext cx="5129503" cy="485027"/>
      </dsp:txXfrm>
    </dsp:sp>
    <dsp:sp modelId="{FB3704F3-BC45-4DE7-BCFD-5A2CC2646A21}">
      <dsp:nvSpPr>
        <dsp:cNvPr id="0" name=""/>
        <dsp:cNvSpPr/>
      </dsp:nvSpPr>
      <dsp:spPr>
        <a:xfrm>
          <a:off x="1330263" y="1760291"/>
          <a:ext cx="5937988" cy="51520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Percentage sites on Air per Market Area as of Jun 06</a:t>
          </a:r>
        </a:p>
      </dsp:txBody>
      <dsp:txXfrm>
        <a:off x="1345353" y="1775381"/>
        <a:ext cx="5129503" cy="485027"/>
      </dsp:txXfrm>
    </dsp:sp>
    <dsp:sp modelId="{5EBBA4B1-A87D-48C0-A468-3B5ECA4865F1}">
      <dsp:nvSpPr>
        <dsp:cNvPr id="0" name=""/>
        <dsp:cNvSpPr/>
      </dsp:nvSpPr>
      <dsp:spPr>
        <a:xfrm>
          <a:off x="1773685" y="2347054"/>
          <a:ext cx="5937988" cy="51520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Calculate Amount due per vendor based on site on Air by Jun 06</a:t>
          </a:r>
          <a:r>
            <a:rPr lang="en-US" sz="1400" kern="1200" baseline="30000" dirty="0"/>
            <a:t>th</a:t>
          </a:r>
          <a:endParaRPr lang="en-US" sz="1400" kern="1200" dirty="0"/>
        </a:p>
      </dsp:txBody>
      <dsp:txXfrm>
        <a:off x="1788775" y="2362144"/>
        <a:ext cx="5129503" cy="485027"/>
      </dsp:txXfrm>
    </dsp:sp>
    <dsp:sp modelId="{F7CC8FFB-195B-4C6E-8B35-D8D5C3CAAA72}">
      <dsp:nvSpPr>
        <dsp:cNvPr id="0" name=""/>
        <dsp:cNvSpPr/>
      </dsp:nvSpPr>
      <dsp:spPr>
        <a:xfrm>
          <a:off x="5603104" y="376387"/>
          <a:ext cx="334884" cy="334884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678453" y="376387"/>
        <a:ext cx="184186" cy="252000"/>
      </dsp:txXfrm>
    </dsp:sp>
    <dsp:sp modelId="{66DAAEED-F085-432F-A795-A12DCBEC987C}">
      <dsp:nvSpPr>
        <dsp:cNvPr id="0" name=""/>
        <dsp:cNvSpPr/>
      </dsp:nvSpPr>
      <dsp:spPr>
        <a:xfrm>
          <a:off x="6046525" y="963151"/>
          <a:ext cx="334884" cy="334884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6121874" y="963151"/>
        <a:ext cx="184186" cy="252000"/>
      </dsp:txXfrm>
    </dsp:sp>
    <dsp:sp modelId="{9A269BDE-42D8-41E2-A3D0-FFC19833FD12}">
      <dsp:nvSpPr>
        <dsp:cNvPr id="0" name=""/>
        <dsp:cNvSpPr/>
      </dsp:nvSpPr>
      <dsp:spPr>
        <a:xfrm>
          <a:off x="6489946" y="1541328"/>
          <a:ext cx="334884" cy="334884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6565295" y="1541328"/>
        <a:ext cx="184186" cy="252000"/>
      </dsp:txXfrm>
    </dsp:sp>
    <dsp:sp modelId="{04514FB6-0A79-430E-B0CD-2C264580E3CB}">
      <dsp:nvSpPr>
        <dsp:cNvPr id="0" name=""/>
        <dsp:cNvSpPr/>
      </dsp:nvSpPr>
      <dsp:spPr>
        <a:xfrm>
          <a:off x="6933368" y="2133816"/>
          <a:ext cx="334884" cy="334884"/>
        </a:xfrm>
        <a:prstGeom prst="downArrow">
          <a:avLst>
            <a:gd name="adj1" fmla="val 55000"/>
            <a:gd name="adj2" fmla="val 45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7008717" y="2133816"/>
        <a:ext cx="184186" cy="252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257001-50CF-414E-ACA9-04D376AC8FA2}">
      <dsp:nvSpPr>
        <dsp:cNvPr id="0" name=""/>
        <dsp:cNvSpPr/>
      </dsp:nvSpPr>
      <dsp:spPr>
        <a:xfrm>
          <a:off x="1584256" y="1626212"/>
          <a:ext cx="984387" cy="98438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Audit Trigger</a:t>
          </a:r>
        </a:p>
      </dsp:txBody>
      <dsp:txXfrm>
        <a:off x="1728416" y="1770372"/>
        <a:ext cx="696067" cy="696067"/>
      </dsp:txXfrm>
    </dsp:sp>
    <dsp:sp modelId="{C84D14AD-3C5D-42AA-86C0-496F11AD9F9C}">
      <dsp:nvSpPr>
        <dsp:cNvPr id="0" name=""/>
        <dsp:cNvSpPr/>
      </dsp:nvSpPr>
      <dsp:spPr>
        <a:xfrm rot="16200000">
          <a:off x="1972069" y="1267830"/>
          <a:ext cx="208760" cy="3346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>
            <a:solidFill>
              <a:schemeClr val="tx1"/>
            </a:solidFill>
          </a:endParaRPr>
        </a:p>
      </dsp:txBody>
      <dsp:txXfrm>
        <a:off x="2003383" y="1366082"/>
        <a:ext cx="146132" cy="200815"/>
      </dsp:txXfrm>
    </dsp:sp>
    <dsp:sp modelId="{E90AB829-11D5-4734-96CA-D38E50E62089}">
      <dsp:nvSpPr>
        <dsp:cNvPr id="0" name=""/>
        <dsp:cNvSpPr/>
      </dsp:nvSpPr>
      <dsp:spPr>
        <a:xfrm>
          <a:off x="1461207" y="1840"/>
          <a:ext cx="1230484" cy="123048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Delete</a:t>
          </a:r>
        </a:p>
      </dsp:txBody>
      <dsp:txXfrm>
        <a:off x="1641407" y="182040"/>
        <a:ext cx="870084" cy="870084"/>
      </dsp:txXfrm>
    </dsp:sp>
    <dsp:sp modelId="{3A376A4B-1C5A-4060-BEFB-BC4CE9766D4B}">
      <dsp:nvSpPr>
        <dsp:cNvPr id="0" name=""/>
        <dsp:cNvSpPr/>
      </dsp:nvSpPr>
      <dsp:spPr>
        <a:xfrm rot="1800000">
          <a:off x="2563763" y="2292674"/>
          <a:ext cx="208760" cy="3346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>
            <a:solidFill>
              <a:schemeClr val="tx1"/>
            </a:solidFill>
          </a:endParaRPr>
        </a:p>
      </dsp:txBody>
      <dsp:txXfrm>
        <a:off x="2567958" y="2343955"/>
        <a:ext cx="146132" cy="200815"/>
      </dsp:txXfrm>
    </dsp:sp>
    <dsp:sp modelId="{51446BEE-354A-420B-834A-A6353E8EDC59}">
      <dsp:nvSpPr>
        <dsp:cNvPr id="0" name=""/>
        <dsp:cNvSpPr/>
      </dsp:nvSpPr>
      <dsp:spPr>
        <a:xfrm>
          <a:off x="2761391" y="2253825"/>
          <a:ext cx="1230484" cy="123048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Add</a:t>
          </a:r>
        </a:p>
      </dsp:txBody>
      <dsp:txXfrm>
        <a:off x="2941591" y="2434025"/>
        <a:ext cx="870084" cy="870084"/>
      </dsp:txXfrm>
    </dsp:sp>
    <dsp:sp modelId="{1C5F1F37-1EC5-435C-9163-E4AD244A5F00}">
      <dsp:nvSpPr>
        <dsp:cNvPr id="0" name=""/>
        <dsp:cNvSpPr/>
      </dsp:nvSpPr>
      <dsp:spPr>
        <a:xfrm rot="9000000">
          <a:off x="1380376" y="2292674"/>
          <a:ext cx="208760" cy="3346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>
            <a:solidFill>
              <a:schemeClr val="tx1"/>
            </a:solidFill>
          </a:endParaRPr>
        </a:p>
      </dsp:txBody>
      <dsp:txXfrm rot="10800000">
        <a:off x="1438809" y="2343955"/>
        <a:ext cx="146132" cy="200815"/>
      </dsp:txXfrm>
    </dsp:sp>
    <dsp:sp modelId="{EA0D6FE1-C649-4C06-B1E0-5969BFC61458}">
      <dsp:nvSpPr>
        <dsp:cNvPr id="0" name=""/>
        <dsp:cNvSpPr/>
      </dsp:nvSpPr>
      <dsp:spPr>
        <a:xfrm>
          <a:off x="161024" y="2253825"/>
          <a:ext cx="1230484" cy="123048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tx1"/>
              </a:solidFill>
            </a:rPr>
            <a:t>Updating</a:t>
          </a:r>
        </a:p>
      </dsp:txBody>
      <dsp:txXfrm>
        <a:off x="341224" y="2434025"/>
        <a:ext cx="870084" cy="8700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11699" cy="46369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1"/>
            <a:ext cx="3011699" cy="46369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32F8B-429E-45D3-A6EF-7110C94B56DE}" type="datetimeFigureOut">
              <a:rPr lang="en-US" smtClean="0"/>
              <a:t>7/5/2020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379"/>
            <a:ext cx="3011699" cy="46369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379"/>
            <a:ext cx="3011699" cy="46369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A90A03-D856-401F-8EAD-377E18EE9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681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81075" y="290513"/>
            <a:ext cx="4987925" cy="2805529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37" tIns="46219" rIns="92437" bIns="4621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22638" y="3238363"/>
            <a:ext cx="6504800" cy="5740537"/>
          </a:xfrm>
          <a:prstGeom prst="rect">
            <a:avLst/>
          </a:prstGeom>
        </p:spPr>
        <p:txBody>
          <a:bodyPr vert="horz" lIns="92437" tIns="46219" rIns="92437" bIns="4621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62700" y="8772669"/>
            <a:ext cx="585768" cy="463406"/>
          </a:xfrm>
          <a:prstGeom prst="rect">
            <a:avLst/>
          </a:prstGeom>
        </p:spPr>
        <p:txBody>
          <a:bodyPr vert="horz" lIns="92437" tIns="46219" rIns="92437" bIns="46219" rtlCol="0" anchor="b"/>
          <a:lstStyle>
            <a:lvl1pPr algn="r">
              <a:defRPr sz="1000">
                <a:latin typeface="Trebuchet MS" panose="020B0603020202020204" pitchFamily="34" charset="0"/>
              </a:defRPr>
            </a:lvl1pPr>
          </a:lstStyle>
          <a:p>
            <a:fld id="{F42FCFFD-459B-4F74-BD48-8157E1337D4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88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2200"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1pPr>
    <a:lvl2pPr marL="342900" algn="l" defTabSz="685800" rtl="0" eaLnBrk="1" latinLnBrk="0" hangingPunct="1">
      <a:defRPr sz="2200"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2pPr>
    <a:lvl3pPr marL="685800" algn="l" defTabSz="685800" rtl="0" eaLnBrk="1" latinLnBrk="0" hangingPunct="1">
      <a:defRPr sz="2200"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3pPr>
    <a:lvl4pPr marL="1028700" algn="l" defTabSz="685800" rtl="0" eaLnBrk="1" latinLnBrk="0" hangingPunct="1">
      <a:defRPr sz="2200"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4pPr>
    <a:lvl5pPr marL="1371600" algn="l" defTabSz="685800" rtl="0" eaLnBrk="1" latinLnBrk="0" hangingPunct="1">
      <a:defRPr sz="2200"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2189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jpe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jpe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Blue 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0"/>
            <a:ext cx="4614203" cy="5143500"/>
          </a:xfrm>
          <a:prstGeom prst="rect">
            <a:avLst/>
          </a:prstGeom>
        </p:spPr>
      </p:pic>
      <p:grpSp>
        <p:nvGrpSpPr>
          <p:cNvPr id="2" name="Group 1"/>
          <p:cNvGrpSpPr/>
          <p:nvPr userDrawn="1"/>
        </p:nvGrpSpPr>
        <p:grpSpPr>
          <a:xfrm>
            <a:off x="3406665" y="0"/>
            <a:ext cx="5708379" cy="5143500"/>
            <a:chOff x="3435621" y="0"/>
            <a:chExt cx="5708379" cy="5143500"/>
          </a:xfrm>
        </p:grpSpPr>
        <p:sp useBgFill="1">
          <p:nvSpPr>
            <p:cNvPr id="15" name="Rectangle 8"/>
            <p:cNvSpPr/>
            <p:nvPr userDrawn="1"/>
          </p:nvSpPr>
          <p:spPr>
            <a:xfrm>
              <a:off x="3795913" y="0"/>
              <a:ext cx="5348087" cy="5143500"/>
            </a:xfrm>
            <a:custGeom>
              <a:avLst/>
              <a:gdLst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2434" h="6858000">
                  <a:moveTo>
                    <a:pt x="140834" y="0"/>
                  </a:moveTo>
                  <a:lnTo>
                    <a:pt x="9132434" y="0"/>
                  </a:lnTo>
                  <a:lnTo>
                    <a:pt x="9132434" y="6858000"/>
                  </a:lnTo>
                  <a:lnTo>
                    <a:pt x="0" y="6858000"/>
                  </a:lnTo>
                  <a:cubicBezTo>
                    <a:pt x="1225995" y="4769571"/>
                    <a:pt x="1890121" y="2653749"/>
                    <a:pt x="140834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pic>
          <p:nvPicPr>
            <p:cNvPr id="10" name="Picture 10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2279" r="63603"/>
            <a:stretch>
              <a:fillRect/>
            </a:stretch>
          </p:blipFill>
          <p:spPr bwMode="auto">
            <a:xfrm>
              <a:off x="3435621" y="0"/>
              <a:ext cx="1290638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17" y="4152240"/>
            <a:ext cx="3934346" cy="768169"/>
          </a:xfrm>
          <a:prstGeom prst="rect">
            <a:avLst/>
          </a:prstGeom>
        </p:spPr>
      </p:pic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4670584" y="548122"/>
            <a:ext cx="4444460" cy="2391713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77880" y="2992311"/>
            <a:ext cx="4444460" cy="31891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000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 algn="ctr">
              <a:buNone/>
              <a:defRPr sz="844"/>
            </a:lvl2pPr>
            <a:lvl3pPr marL="385763" indent="0" algn="ctr">
              <a:buNone/>
              <a:defRPr sz="760"/>
            </a:lvl3pPr>
            <a:lvl4pPr marL="578644" indent="0" algn="ctr">
              <a:buNone/>
              <a:defRPr sz="675"/>
            </a:lvl4pPr>
            <a:lvl5pPr marL="771525" indent="0" algn="ctr">
              <a:buNone/>
              <a:defRPr sz="675"/>
            </a:lvl5pPr>
            <a:lvl6pPr marL="964406" indent="0" algn="ctr">
              <a:buNone/>
              <a:defRPr sz="675"/>
            </a:lvl6pPr>
            <a:lvl7pPr marL="1157288" indent="0" algn="ctr">
              <a:buNone/>
              <a:defRPr sz="675"/>
            </a:lvl7pPr>
            <a:lvl8pPr marL="1350169" indent="0" algn="ctr">
              <a:buNone/>
              <a:defRPr sz="675"/>
            </a:lvl8pPr>
            <a:lvl9pPr marL="1543050" indent="0" algn="ctr">
              <a:buNone/>
              <a:defRPr sz="675"/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669067" y="3325277"/>
            <a:ext cx="4456143" cy="343204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600" i="1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>
              <a:buNone/>
              <a:defRPr sz="675"/>
            </a:lvl2pPr>
            <a:lvl3pPr marL="385763" indent="0">
              <a:buNone/>
              <a:defRPr sz="591"/>
            </a:lvl3pPr>
            <a:lvl4pPr marL="578644" indent="0">
              <a:buNone/>
              <a:defRPr sz="506"/>
            </a:lvl4pPr>
            <a:lvl5pPr marL="771525" indent="0">
              <a:buNone/>
              <a:defRPr sz="506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7687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00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370" y="3879285"/>
            <a:ext cx="3934346" cy="7681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99522"/>
            <a:ext cx="9144000" cy="213955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559315"/>
            <a:ext cx="9144000" cy="112514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192881" indent="0">
              <a:buNone/>
              <a:defRPr sz="844">
                <a:solidFill>
                  <a:schemeClr val="tx1">
                    <a:tint val="75000"/>
                  </a:schemeClr>
                </a:solidFill>
              </a:defRPr>
            </a:lvl2pPr>
            <a:lvl3pPr marL="385763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3pPr>
            <a:lvl4pPr marL="578644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4pPr>
            <a:lvl5pPr marL="77152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5pPr>
            <a:lvl6pPr marL="964406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6pPr>
            <a:lvl7pPr marL="1157288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7pPr>
            <a:lvl8pPr marL="1350169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8pPr>
            <a:lvl9pPr marL="154305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5979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7901" y="1216821"/>
            <a:ext cx="4196953" cy="3418681"/>
          </a:xfrm>
        </p:spPr>
        <p:txBody>
          <a:bodyPr/>
          <a:lstStyle>
            <a:lvl1pPr marL="96441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2400"/>
            </a:lvl1pPr>
            <a:lvl2pPr marL="289322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800"/>
            </a:lvl2pPr>
            <a:lvl3pPr marL="482204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800"/>
            </a:lvl3pPr>
            <a:lvl4pPr marL="675085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867966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3" y="1216821"/>
            <a:ext cx="4244579" cy="3418681"/>
          </a:xfrm>
        </p:spPr>
        <p:txBody>
          <a:bodyPr/>
          <a:lstStyle>
            <a:lvl1pPr marL="96441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2400"/>
            </a:lvl1pPr>
            <a:lvl2pPr marL="289322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800"/>
            </a:lvl2pPr>
            <a:lvl3pPr marL="482204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800"/>
            </a:lvl3pPr>
            <a:lvl4pPr marL="675085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867966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5590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5469" y="1184672"/>
            <a:ext cx="4182714" cy="617934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5469" y="1802606"/>
            <a:ext cx="4182714" cy="2763441"/>
          </a:xfrm>
        </p:spPr>
        <p:txBody>
          <a:bodyPr>
            <a:normAutofit/>
          </a:bodyPr>
          <a:lstStyle>
            <a:lvl1pPr marL="96441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800"/>
            </a:lvl1pPr>
            <a:lvl2pPr marL="289322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500"/>
            </a:lvl2pPr>
            <a:lvl3pPr marL="482204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050"/>
            </a:lvl3pPr>
            <a:lvl4pPr marL="675085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050"/>
            </a:lvl4pPr>
            <a:lvl5pPr marL="867966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84672"/>
            <a:ext cx="4322344" cy="617934"/>
          </a:xfrm>
        </p:spPr>
        <p:txBody>
          <a:bodyPr anchor="b">
            <a:noAutofit/>
          </a:bodyPr>
          <a:lstStyle>
            <a:lvl1pPr marL="0" indent="0">
              <a:buNone/>
              <a:defRPr sz="2400" b="1"/>
            </a:lvl1pPr>
            <a:lvl2pPr marL="192881" indent="0">
              <a:buNone/>
              <a:defRPr sz="844" b="1"/>
            </a:lvl2pPr>
            <a:lvl3pPr marL="385763" indent="0">
              <a:buNone/>
              <a:defRPr sz="760" b="1"/>
            </a:lvl3pPr>
            <a:lvl4pPr marL="578644" indent="0">
              <a:buNone/>
              <a:defRPr sz="675" b="1"/>
            </a:lvl4pPr>
            <a:lvl5pPr marL="771525" indent="0">
              <a:buNone/>
              <a:defRPr sz="675" b="1"/>
            </a:lvl5pPr>
            <a:lvl6pPr marL="964406" indent="0">
              <a:buNone/>
              <a:defRPr sz="675" b="1"/>
            </a:lvl6pPr>
            <a:lvl7pPr marL="1157288" indent="0">
              <a:buNone/>
              <a:defRPr sz="675" b="1"/>
            </a:lvl7pPr>
            <a:lvl8pPr marL="1350169" indent="0">
              <a:buNone/>
              <a:defRPr sz="675" b="1"/>
            </a:lvl8pPr>
            <a:lvl9pPr marL="1543050" indent="0">
              <a:buNone/>
              <a:defRPr sz="675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02606"/>
            <a:ext cx="4322344" cy="2763441"/>
          </a:xfrm>
        </p:spPr>
        <p:txBody>
          <a:bodyPr>
            <a:normAutofit/>
          </a:bodyPr>
          <a:lstStyle>
            <a:lvl1pPr marL="96441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800"/>
            </a:lvl1pPr>
            <a:lvl2pPr marL="289322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500"/>
            </a:lvl2pPr>
            <a:lvl3pPr marL="482204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050"/>
            </a:lvl3pPr>
            <a:lvl4pPr marL="675085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050"/>
            </a:lvl4pPr>
            <a:lvl5pPr marL="867966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 sz="105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561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67269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1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144000" cy="1181100"/>
          </a:xfrm>
        </p:spPr>
        <p:txBody>
          <a:bodyPr/>
          <a:lstStyle>
            <a:lvl1pPr algn="ctr"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2071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01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867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phot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461941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8"/>
          <p:cNvSpPr/>
          <p:nvPr/>
        </p:nvSpPr>
        <p:spPr>
          <a:xfrm>
            <a:off x="2459831" y="0"/>
            <a:ext cx="6743700" cy="5143500"/>
          </a:xfrm>
          <a:custGeom>
            <a:avLst/>
            <a:gdLst>
              <a:gd name="connsiteX0" fmla="*/ 0 w 8991600"/>
              <a:gd name="connsiteY0" fmla="*/ 0 h 6858000"/>
              <a:gd name="connsiteX1" fmla="*/ 8991600 w 8991600"/>
              <a:gd name="connsiteY1" fmla="*/ 0 h 6858000"/>
              <a:gd name="connsiteX2" fmla="*/ 8991600 w 8991600"/>
              <a:gd name="connsiteY2" fmla="*/ 6858000 h 6858000"/>
              <a:gd name="connsiteX3" fmla="*/ 0 w 8991600"/>
              <a:gd name="connsiteY3" fmla="*/ 6858000 h 6858000"/>
              <a:gd name="connsiteX4" fmla="*/ 0 w 8991600"/>
              <a:gd name="connsiteY4" fmla="*/ 0 h 6858000"/>
              <a:gd name="connsiteX0" fmla="*/ 0 w 8991600"/>
              <a:gd name="connsiteY0" fmla="*/ 0 h 6858000"/>
              <a:gd name="connsiteX1" fmla="*/ 8991600 w 8991600"/>
              <a:gd name="connsiteY1" fmla="*/ 0 h 6858000"/>
              <a:gd name="connsiteX2" fmla="*/ 8991600 w 8991600"/>
              <a:gd name="connsiteY2" fmla="*/ 6858000 h 6858000"/>
              <a:gd name="connsiteX3" fmla="*/ 0 w 8991600"/>
              <a:gd name="connsiteY3" fmla="*/ 6858000 h 6858000"/>
              <a:gd name="connsiteX4" fmla="*/ 0 w 8991600"/>
              <a:gd name="connsiteY4" fmla="*/ 0 h 6858000"/>
              <a:gd name="connsiteX0" fmla="*/ 0 w 8991600"/>
              <a:gd name="connsiteY0" fmla="*/ 0 h 6858000"/>
              <a:gd name="connsiteX1" fmla="*/ 8991600 w 8991600"/>
              <a:gd name="connsiteY1" fmla="*/ 0 h 6858000"/>
              <a:gd name="connsiteX2" fmla="*/ 8991600 w 8991600"/>
              <a:gd name="connsiteY2" fmla="*/ 6858000 h 6858000"/>
              <a:gd name="connsiteX3" fmla="*/ 0 w 8991600"/>
              <a:gd name="connsiteY3" fmla="*/ 6858000 h 6858000"/>
              <a:gd name="connsiteX4" fmla="*/ 0 w 8991600"/>
              <a:gd name="connsiteY4" fmla="*/ 0 h 6858000"/>
              <a:gd name="connsiteX0" fmla="*/ 0 w 8991600"/>
              <a:gd name="connsiteY0" fmla="*/ 0 h 6858000"/>
              <a:gd name="connsiteX1" fmla="*/ 8991600 w 8991600"/>
              <a:gd name="connsiteY1" fmla="*/ 0 h 6858000"/>
              <a:gd name="connsiteX2" fmla="*/ 8991600 w 8991600"/>
              <a:gd name="connsiteY2" fmla="*/ 6858000 h 6858000"/>
              <a:gd name="connsiteX3" fmla="*/ 0 w 8991600"/>
              <a:gd name="connsiteY3" fmla="*/ 6858000 h 6858000"/>
              <a:gd name="connsiteX4" fmla="*/ 0 w 89916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91600" h="6858000">
                <a:moveTo>
                  <a:pt x="0" y="0"/>
                </a:moveTo>
                <a:lnTo>
                  <a:pt x="8991600" y="0"/>
                </a:lnTo>
                <a:lnTo>
                  <a:pt x="8991600" y="6858000"/>
                </a:lnTo>
                <a:lnTo>
                  <a:pt x="0" y="6858000"/>
                </a:lnTo>
                <a:cubicBezTo>
                  <a:pt x="437322" y="5695122"/>
                  <a:pt x="1749287" y="2653749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5" name="Picture 10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279" r="63603"/>
          <a:stretch>
            <a:fillRect/>
          </a:stretch>
        </p:blipFill>
        <p:spPr bwMode="auto">
          <a:xfrm>
            <a:off x="2075260" y="0"/>
            <a:ext cx="129063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4259" y="4663393"/>
            <a:ext cx="2013821" cy="39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77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photo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24591" y="0"/>
            <a:ext cx="461941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/>
          <p:nvPr userDrawn="1"/>
        </p:nvGrpSpPr>
        <p:grpSpPr>
          <a:xfrm>
            <a:off x="0" y="0"/>
            <a:ext cx="7187805" cy="5143500"/>
            <a:chOff x="0" y="0"/>
            <a:chExt cx="7187805" cy="5143500"/>
          </a:xfrm>
        </p:grpSpPr>
        <p:sp useBgFill="1">
          <p:nvSpPr>
            <p:cNvPr id="3" name="Rectangle 8"/>
            <p:cNvSpPr/>
            <p:nvPr/>
          </p:nvSpPr>
          <p:spPr>
            <a:xfrm flipH="1">
              <a:off x="0" y="0"/>
              <a:ext cx="6743700" cy="5143500"/>
            </a:xfrm>
            <a:custGeom>
              <a:avLst/>
              <a:gdLst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1600" h="6858000">
                  <a:moveTo>
                    <a:pt x="0" y="0"/>
                  </a:moveTo>
                  <a:lnTo>
                    <a:pt x="8991600" y="0"/>
                  </a:lnTo>
                  <a:lnTo>
                    <a:pt x="8991600" y="6858000"/>
                  </a:lnTo>
                  <a:lnTo>
                    <a:pt x="0" y="6858000"/>
                  </a:lnTo>
                  <a:cubicBezTo>
                    <a:pt x="437322" y="5695122"/>
                    <a:pt x="1749287" y="2653749"/>
                    <a:pt x="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pic>
          <p:nvPicPr>
            <p:cNvPr id="4" name="Picture 9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2279" r="63603"/>
            <a:stretch>
              <a:fillRect/>
            </a:stretch>
          </p:blipFill>
          <p:spPr bwMode="auto">
            <a:xfrm flipH="1">
              <a:off x="5897167" y="0"/>
              <a:ext cx="1290638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083" y="4663393"/>
            <a:ext cx="2013821" cy="39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53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edSideBar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4288" y="0"/>
            <a:ext cx="235743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6441" indent="-96441">
              <a:spcBef>
                <a:spcPts val="0"/>
              </a:spcBef>
              <a:spcAft>
                <a:spcPts val="506"/>
              </a:spcAft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/>
            </a:lvl1pPr>
            <a:lvl2pPr marL="289322" indent="-96441">
              <a:spcBef>
                <a:spcPts val="0"/>
              </a:spcBef>
              <a:spcAft>
                <a:spcPts val="506"/>
              </a:spcAft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/>
            </a:lvl2pPr>
            <a:lvl3pPr marL="482204" indent="-96441">
              <a:spcBef>
                <a:spcPts val="0"/>
              </a:spcBef>
              <a:spcAft>
                <a:spcPts val="506"/>
              </a:spcAft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/>
            </a:lvl3pPr>
            <a:lvl4pPr marL="675085" indent="-96441">
              <a:spcBef>
                <a:spcPts val="0"/>
              </a:spcBef>
              <a:spcAft>
                <a:spcPts val="506"/>
              </a:spcAft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867966" indent="-96441">
              <a:spcBef>
                <a:spcPts val="0"/>
              </a:spcBef>
              <a:spcAft>
                <a:spcPts val="506"/>
              </a:spcAft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94396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RedSideBar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4288" y="0"/>
            <a:ext cx="2357438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144000" cy="11811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6005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Blue 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06" y="0"/>
            <a:ext cx="4681896" cy="5143500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>
          <a:xfrm>
            <a:off x="3406665" y="0"/>
            <a:ext cx="5708379" cy="5143500"/>
            <a:chOff x="3435621" y="0"/>
            <a:chExt cx="5708379" cy="5143500"/>
          </a:xfrm>
        </p:grpSpPr>
        <p:sp useBgFill="1">
          <p:nvSpPr>
            <p:cNvPr id="12" name="Rectangle 8"/>
            <p:cNvSpPr/>
            <p:nvPr userDrawn="1"/>
          </p:nvSpPr>
          <p:spPr>
            <a:xfrm>
              <a:off x="3795913" y="0"/>
              <a:ext cx="5348087" cy="5143500"/>
            </a:xfrm>
            <a:custGeom>
              <a:avLst/>
              <a:gdLst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2434" h="6858000">
                  <a:moveTo>
                    <a:pt x="140834" y="0"/>
                  </a:moveTo>
                  <a:lnTo>
                    <a:pt x="9132434" y="0"/>
                  </a:lnTo>
                  <a:lnTo>
                    <a:pt x="9132434" y="6858000"/>
                  </a:lnTo>
                  <a:lnTo>
                    <a:pt x="0" y="6858000"/>
                  </a:lnTo>
                  <a:cubicBezTo>
                    <a:pt x="1225995" y="4769571"/>
                    <a:pt x="1890121" y="2653749"/>
                    <a:pt x="140834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pic>
          <p:nvPicPr>
            <p:cNvPr id="13" name="Picture 10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2279" r="63603"/>
            <a:stretch>
              <a:fillRect/>
            </a:stretch>
          </p:blipFill>
          <p:spPr bwMode="auto">
            <a:xfrm>
              <a:off x="3435621" y="0"/>
              <a:ext cx="1290638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670584" y="548122"/>
            <a:ext cx="4444460" cy="2391713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77880" y="2992311"/>
            <a:ext cx="4444460" cy="31891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000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 algn="ctr">
              <a:buNone/>
              <a:defRPr sz="844"/>
            </a:lvl2pPr>
            <a:lvl3pPr marL="385763" indent="0" algn="ctr">
              <a:buNone/>
              <a:defRPr sz="760"/>
            </a:lvl3pPr>
            <a:lvl4pPr marL="578644" indent="0" algn="ctr">
              <a:buNone/>
              <a:defRPr sz="675"/>
            </a:lvl4pPr>
            <a:lvl5pPr marL="771525" indent="0" algn="ctr">
              <a:buNone/>
              <a:defRPr sz="675"/>
            </a:lvl5pPr>
            <a:lvl6pPr marL="964406" indent="0" algn="ctr">
              <a:buNone/>
              <a:defRPr sz="675"/>
            </a:lvl6pPr>
            <a:lvl7pPr marL="1157288" indent="0" algn="ctr">
              <a:buNone/>
              <a:defRPr sz="675"/>
            </a:lvl7pPr>
            <a:lvl8pPr marL="1350169" indent="0" algn="ctr">
              <a:buNone/>
              <a:defRPr sz="675"/>
            </a:lvl8pPr>
            <a:lvl9pPr marL="1543050" indent="0" algn="ctr">
              <a:buNone/>
              <a:defRPr sz="675"/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669067" y="3325277"/>
            <a:ext cx="4456143" cy="343204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600" i="1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>
              <a:buNone/>
              <a:defRPr sz="675"/>
            </a:lvl2pPr>
            <a:lvl3pPr marL="385763" indent="0">
              <a:buNone/>
              <a:defRPr sz="591"/>
            </a:lvl3pPr>
            <a:lvl4pPr marL="578644" indent="0">
              <a:buNone/>
              <a:defRPr sz="506"/>
            </a:lvl4pPr>
            <a:lvl5pPr marL="771525" indent="0">
              <a:buNone/>
              <a:defRPr sz="506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17" y="4152240"/>
            <a:ext cx="3934346" cy="76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23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400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ueSideBar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" y="0"/>
            <a:ext cx="3381608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96441" indent="-96441">
              <a:spcBef>
                <a:spcPts val="0"/>
              </a:spcBef>
              <a:spcAft>
                <a:spcPts val="506"/>
              </a:spcAft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/>
            </a:lvl1pPr>
            <a:lvl2pPr marL="289322" indent="-96441">
              <a:spcBef>
                <a:spcPts val="0"/>
              </a:spcBef>
              <a:spcAft>
                <a:spcPts val="506"/>
              </a:spcAft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/>
            </a:lvl2pPr>
            <a:lvl3pPr marL="482204" indent="-96441">
              <a:spcBef>
                <a:spcPts val="0"/>
              </a:spcBef>
              <a:spcAft>
                <a:spcPts val="506"/>
              </a:spcAft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/>
            </a:lvl3pPr>
            <a:lvl4pPr marL="675085" indent="-96441">
              <a:spcBef>
                <a:spcPts val="0"/>
              </a:spcBef>
              <a:spcAft>
                <a:spcPts val="506"/>
              </a:spcAft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/>
            </a:lvl4pPr>
            <a:lvl5pPr marL="867966" indent="-96441">
              <a:spcBef>
                <a:spcPts val="0"/>
              </a:spcBef>
              <a:spcAft>
                <a:spcPts val="506"/>
              </a:spcAft>
              <a:buClr>
                <a:schemeClr val="accent6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404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ue S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" y="0"/>
            <a:ext cx="338160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59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370" y="3879285"/>
            <a:ext cx="3934346" cy="768169"/>
          </a:xfrm>
          <a:prstGeom prst="rect">
            <a:avLst/>
          </a:prstGeom>
        </p:spPr>
      </p:pic>
      <p:pic>
        <p:nvPicPr>
          <p:cNvPr id="7" name="Picture 5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2001" r="4527"/>
          <a:stretch/>
        </p:blipFill>
        <p:spPr bwMode="auto">
          <a:xfrm>
            <a:off x="6070600" y="0"/>
            <a:ext cx="30607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99522"/>
            <a:ext cx="9144000" cy="213955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2559315"/>
            <a:ext cx="9144000" cy="112514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192881" indent="0">
              <a:buNone/>
              <a:defRPr sz="844">
                <a:solidFill>
                  <a:schemeClr val="tx1">
                    <a:tint val="75000"/>
                  </a:schemeClr>
                </a:solidFill>
              </a:defRPr>
            </a:lvl2pPr>
            <a:lvl3pPr marL="385763" indent="0">
              <a:buNone/>
              <a:defRPr sz="760">
                <a:solidFill>
                  <a:schemeClr val="tx1">
                    <a:tint val="75000"/>
                  </a:schemeClr>
                </a:solidFill>
              </a:defRPr>
            </a:lvl3pPr>
            <a:lvl4pPr marL="578644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4pPr>
            <a:lvl5pPr marL="77152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5pPr>
            <a:lvl6pPr marL="964406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6pPr>
            <a:lvl7pPr marL="1157288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7pPr>
            <a:lvl8pPr marL="1350169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8pPr>
            <a:lvl9pPr marL="154305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672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2001" r="4527"/>
          <a:stretch/>
        </p:blipFill>
        <p:spPr bwMode="auto">
          <a:xfrm>
            <a:off x="6070600" y="0"/>
            <a:ext cx="30607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3083" y="4663393"/>
            <a:ext cx="2013821" cy="3931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7901" y="1216822"/>
            <a:ext cx="4196953" cy="3469481"/>
          </a:xfrm>
        </p:spPr>
        <p:txBody>
          <a:bodyPr/>
          <a:lstStyle>
            <a:lvl1pPr marL="96441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/>
            </a:lvl1pPr>
            <a:lvl2pPr marL="289322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/>
            </a:lvl2pPr>
            <a:lvl3pPr marL="482204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/>
            </a:lvl3pPr>
            <a:lvl4pPr marL="675085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/>
            </a:lvl4pPr>
            <a:lvl5pPr marL="867966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3" y="1216822"/>
            <a:ext cx="4244579" cy="3469481"/>
          </a:xfrm>
        </p:spPr>
        <p:txBody>
          <a:bodyPr/>
          <a:lstStyle>
            <a:lvl1pPr marL="96441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/>
            </a:lvl1pPr>
            <a:lvl2pPr marL="289322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/>
            </a:lvl2pPr>
            <a:lvl3pPr marL="482204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/>
            </a:lvl3pPr>
            <a:lvl4pPr marL="675085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/>
            </a:lvl4pPr>
            <a:lvl5pPr marL="867966" indent="-96441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33398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8388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6627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1_Title Blue 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7742682" cy="514350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3406665" y="0"/>
            <a:ext cx="5708379" cy="5143500"/>
            <a:chOff x="3435621" y="0"/>
            <a:chExt cx="5708379" cy="5143500"/>
          </a:xfrm>
        </p:grpSpPr>
        <p:sp useBgFill="1">
          <p:nvSpPr>
            <p:cNvPr id="13" name="Rectangle 8"/>
            <p:cNvSpPr/>
            <p:nvPr userDrawn="1"/>
          </p:nvSpPr>
          <p:spPr>
            <a:xfrm>
              <a:off x="3795913" y="0"/>
              <a:ext cx="5348087" cy="5143500"/>
            </a:xfrm>
            <a:custGeom>
              <a:avLst/>
              <a:gdLst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2434" h="6858000">
                  <a:moveTo>
                    <a:pt x="140834" y="0"/>
                  </a:moveTo>
                  <a:lnTo>
                    <a:pt x="9132434" y="0"/>
                  </a:lnTo>
                  <a:lnTo>
                    <a:pt x="9132434" y="6858000"/>
                  </a:lnTo>
                  <a:lnTo>
                    <a:pt x="0" y="6858000"/>
                  </a:lnTo>
                  <a:cubicBezTo>
                    <a:pt x="1225995" y="4769571"/>
                    <a:pt x="1890121" y="2653749"/>
                    <a:pt x="140834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pic>
          <p:nvPicPr>
            <p:cNvPr id="14" name="Picture 10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2279" r="63603"/>
            <a:stretch>
              <a:fillRect/>
            </a:stretch>
          </p:blipFill>
          <p:spPr bwMode="auto">
            <a:xfrm>
              <a:off x="3435621" y="0"/>
              <a:ext cx="1290638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670584" y="548122"/>
            <a:ext cx="4444460" cy="2391713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77880" y="2992311"/>
            <a:ext cx="4444460" cy="31891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000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 algn="ctr">
              <a:buNone/>
              <a:defRPr sz="844"/>
            </a:lvl2pPr>
            <a:lvl3pPr marL="385763" indent="0" algn="ctr">
              <a:buNone/>
              <a:defRPr sz="760"/>
            </a:lvl3pPr>
            <a:lvl4pPr marL="578644" indent="0" algn="ctr">
              <a:buNone/>
              <a:defRPr sz="675"/>
            </a:lvl4pPr>
            <a:lvl5pPr marL="771525" indent="0" algn="ctr">
              <a:buNone/>
              <a:defRPr sz="675"/>
            </a:lvl5pPr>
            <a:lvl6pPr marL="964406" indent="0" algn="ctr">
              <a:buNone/>
              <a:defRPr sz="675"/>
            </a:lvl6pPr>
            <a:lvl7pPr marL="1157288" indent="0" algn="ctr">
              <a:buNone/>
              <a:defRPr sz="675"/>
            </a:lvl7pPr>
            <a:lvl8pPr marL="1350169" indent="0" algn="ctr">
              <a:buNone/>
              <a:defRPr sz="675"/>
            </a:lvl8pPr>
            <a:lvl9pPr marL="1543050" indent="0" algn="ctr">
              <a:buNone/>
              <a:defRPr sz="675"/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669067" y="3325277"/>
            <a:ext cx="4456143" cy="343204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600" i="1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>
              <a:buNone/>
              <a:defRPr sz="675"/>
            </a:lvl2pPr>
            <a:lvl3pPr marL="385763" indent="0">
              <a:buNone/>
              <a:defRPr sz="591"/>
            </a:lvl3pPr>
            <a:lvl4pPr marL="578644" indent="0">
              <a:buNone/>
              <a:defRPr sz="506"/>
            </a:lvl4pPr>
            <a:lvl5pPr marL="771525" indent="0">
              <a:buNone/>
              <a:defRPr sz="506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17" y="4152240"/>
            <a:ext cx="3934346" cy="76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538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Blue 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4635500" cy="5143500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>
          <a:xfrm>
            <a:off x="3406665" y="0"/>
            <a:ext cx="5708379" cy="5143500"/>
            <a:chOff x="3435621" y="0"/>
            <a:chExt cx="5708379" cy="5143500"/>
          </a:xfrm>
        </p:grpSpPr>
        <p:sp useBgFill="1">
          <p:nvSpPr>
            <p:cNvPr id="12" name="Rectangle 8"/>
            <p:cNvSpPr/>
            <p:nvPr userDrawn="1"/>
          </p:nvSpPr>
          <p:spPr>
            <a:xfrm>
              <a:off x="3795913" y="0"/>
              <a:ext cx="5348087" cy="5143500"/>
            </a:xfrm>
            <a:custGeom>
              <a:avLst/>
              <a:gdLst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2434" h="6858000">
                  <a:moveTo>
                    <a:pt x="140834" y="0"/>
                  </a:moveTo>
                  <a:lnTo>
                    <a:pt x="9132434" y="0"/>
                  </a:lnTo>
                  <a:lnTo>
                    <a:pt x="9132434" y="6858000"/>
                  </a:lnTo>
                  <a:lnTo>
                    <a:pt x="0" y="6858000"/>
                  </a:lnTo>
                  <a:cubicBezTo>
                    <a:pt x="1225995" y="4769571"/>
                    <a:pt x="1890121" y="2653749"/>
                    <a:pt x="140834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pic>
          <p:nvPicPr>
            <p:cNvPr id="13" name="Picture 10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2279" r="63603"/>
            <a:stretch>
              <a:fillRect/>
            </a:stretch>
          </p:blipFill>
          <p:spPr bwMode="auto">
            <a:xfrm>
              <a:off x="3435621" y="0"/>
              <a:ext cx="1290638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670584" y="548122"/>
            <a:ext cx="4444460" cy="2391713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77880" y="2992311"/>
            <a:ext cx="4444460" cy="31891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000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 algn="ctr">
              <a:buNone/>
              <a:defRPr sz="844"/>
            </a:lvl2pPr>
            <a:lvl3pPr marL="385763" indent="0" algn="ctr">
              <a:buNone/>
              <a:defRPr sz="760"/>
            </a:lvl3pPr>
            <a:lvl4pPr marL="578644" indent="0" algn="ctr">
              <a:buNone/>
              <a:defRPr sz="675"/>
            </a:lvl4pPr>
            <a:lvl5pPr marL="771525" indent="0" algn="ctr">
              <a:buNone/>
              <a:defRPr sz="675"/>
            </a:lvl5pPr>
            <a:lvl6pPr marL="964406" indent="0" algn="ctr">
              <a:buNone/>
              <a:defRPr sz="675"/>
            </a:lvl6pPr>
            <a:lvl7pPr marL="1157288" indent="0" algn="ctr">
              <a:buNone/>
              <a:defRPr sz="675"/>
            </a:lvl7pPr>
            <a:lvl8pPr marL="1350169" indent="0" algn="ctr">
              <a:buNone/>
              <a:defRPr sz="675"/>
            </a:lvl8pPr>
            <a:lvl9pPr marL="1543050" indent="0" algn="ctr">
              <a:buNone/>
              <a:defRPr sz="675"/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669067" y="3325277"/>
            <a:ext cx="4456143" cy="343204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600" i="1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>
              <a:buNone/>
              <a:defRPr sz="675"/>
            </a:lvl2pPr>
            <a:lvl3pPr marL="385763" indent="0">
              <a:buNone/>
              <a:defRPr sz="591"/>
            </a:lvl3pPr>
            <a:lvl4pPr marL="578644" indent="0">
              <a:buNone/>
              <a:defRPr sz="506"/>
            </a:lvl4pPr>
            <a:lvl5pPr marL="771525" indent="0">
              <a:buNone/>
              <a:defRPr sz="506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17" y="4152240"/>
            <a:ext cx="3934346" cy="76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69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Blue 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4673601" cy="5143500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>
          <a:xfrm>
            <a:off x="3406665" y="0"/>
            <a:ext cx="5708379" cy="5143500"/>
            <a:chOff x="3435621" y="0"/>
            <a:chExt cx="5708379" cy="5143500"/>
          </a:xfrm>
        </p:grpSpPr>
        <p:sp useBgFill="1">
          <p:nvSpPr>
            <p:cNvPr id="12" name="Rectangle 8"/>
            <p:cNvSpPr/>
            <p:nvPr userDrawn="1"/>
          </p:nvSpPr>
          <p:spPr>
            <a:xfrm>
              <a:off x="3795913" y="0"/>
              <a:ext cx="5348087" cy="5143500"/>
            </a:xfrm>
            <a:custGeom>
              <a:avLst/>
              <a:gdLst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2434" h="6858000">
                  <a:moveTo>
                    <a:pt x="140834" y="0"/>
                  </a:moveTo>
                  <a:lnTo>
                    <a:pt x="9132434" y="0"/>
                  </a:lnTo>
                  <a:lnTo>
                    <a:pt x="9132434" y="6858000"/>
                  </a:lnTo>
                  <a:lnTo>
                    <a:pt x="0" y="6858000"/>
                  </a:lnTo>
                  <a:cubicBezTo>
                    <a:pt x="1225995" y="4769571"/>
                    <a:pt x="1890121" y="2653749"/>
                    <a:pt x="140834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pic>
          <p:nvPicPr>
            <p:cNvPr id="13" name="Picture 10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2279" r="63603"/>
            <a:stretch>
              <a:fillRect/>
            </a:stretch>
          </p:blipFill>
          <p:spPr bwMode="auto">
            <a:xfrm>
              <a:off x="3435621" y="0"/>
              <a:ext cx="1290638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670584" y="548122"/>
            <a:ext cx="4444460" cy="2391713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77880" y="2992311"/>
            <a:ext cx="4444460" cy="31891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000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 algn="ctr">
              <a:buNone/>
              <a:defRPr sz="844"/>
            </a:lvl2pPr>
            <a:lvl3pPr marL="385763" indent="0" algn="ctr">
              <a:buNone/>
              <a:defRPr sz="760"/>
            </a:lvl3pPr>
            <a:lvl4pPr marL="578644" indent="0" algn="ctr">
              <a:buNone/>
              <a:defRPr sz="675"/>
            </a:lvl4pPr>
            <a:lvl5pPr marL="771525" indent="0" algn="ctr">
              <a:buNone/>
              <a:defRPr sz="675"/>
            </a:lvl5pPr>
            <a:lvl6pPr marL="964406" indent="0" algn="ctr">
              <a:buNone/>
              <a:defRPr sz="675"/>
            </a:lvl6pPr>
            <a:lvl7pPr marL="1157288" indent="0" algn="ctr">
              <a:buNone/>
              <a:defRPr sz="675"/>
            </a:lvl7pPr>
            <a:lvl8pPr marL="1350169" indent="0" algn="ctr">
              <a:buNone/>
              <a:defRPr sz="675"/>
            </a:lvl8pPr>
            <a:lvl9pPr marL="1543050" indent="0" algn="ctr">
              <a:buNone/>
              <a:defRPr sz="675"/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669067" y="3325277"/>
            <a:ext cx="4456143" cy="343204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600" i="1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>
              <a:buNone/>
              <a:defRPr sz="675"/>
            </a:lvl2pPr>
            <a:lvl3pPr marL="385763" indent="0">
              <a:buNone/>
              <a:defRPr sz="591"/>
            </a:lvl3pPr>
            <a:lvl4pPr marL="578644" indent="0">
              <a:buNone/>
              <a:defRPr sz="506"/>
            </a:lvl4pPr>
            <a:lvl5pPr marL="771525" indent="0">
              <a:buNone/>
              <a:defRPr sz="506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17" y="4152240"/>
            <a:ext cx="3934346" cy="76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9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Blue 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000750" cy="5143500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>
          <a:xfrm>
            <a:off x="3406665" y="0"/>
            <a:ext cx="5708379" cy="5143500"/>
            <a:chOff x="3435621" y="0"/>
            <a:chExt cx="5708379" cy="5143500"/>
          </a:xfrm>
        </p:grpSpPr>
        <p:sp useBgFill="1">
          <p:nvSpPr>
            <p:cNvPr id="12" name="Rectangle 8"/>
            <p:cNvSpPr/>
            <p:nvPr userDrawn="1"/>
          </p:nvSpPr>
          <p:spPr>
            <a:xfrm>
              <a:off x="3795913" y="0"/>
              <a:ext cx="5348087" cy="5143500"/>
            </a:xfrm>
            <a:custGeom>
              <a:avLst/>
              <a:gdLst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2434" h="6858000">
                  <a:moveTo>
                    <a:pt x="140834" y="0"/>
                  </a:moveTo>
                  <a:lnTo>
                    <a:pt x="9132434" y="0"/>
                  </a:lnTo>
                  <a:lnTo>
                    <a:pt x="9132434" y="6858000"/>
                  </a:lnTo>
                  <a:lnTo>
                    <a:pt x="0" y="6858000"/>
                  </a:lnTo>
                  <a:cubicBezTo>
                    <a:pt x="1225995" y="4769571"/>
                    <a:pt x="1890121" y="2653749"/>
                    <a:pt x="140834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pic>
          <p:nvPicPr>
            <p:cNvPr id="13" name="Picture 10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2279" r="63603"/>
            <a:stretch>
              <a:fillRect/>
            </a:stretch>
          </p:blipFill>
          <p:spPr bwMode="auto">
            <a:xfrm>
              <a:off x="3435621" y="0"/>
              <a:ext cx="1290638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670584" y="548122"/>
            <a:ext cx="4444460" cy="2391713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77880" y="2992311"/>
            <a:ext cx="4444460" cy="31891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000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 algn="ctr">
              <a:buNone/>
              <a:defRPr sz="844"/>
            </a:lvl2pPr>
            <a:lvl3pPr marL="385763" indent="0" algn="ctr">
              <a:buNone/>
              <a:defRPr sz="760"/>
            </a:lvl3pPr>
            <a:lvl4pPr marL="578644" indent="0" algn="ctr">
              <a:buNone/>
              <a:defRPr sz="675"/>
            </a:lvl4pPr>
            <a:lvl5pPr marL="771525" indent="0" algn="ctr">
              <a:buNone/>
              <a:defRPr sz="675"/>
            </a:lvl5pPr>
            <a:lvl6pPr marL="964406" indent="0" algn="ctr">
              <a:buNone/>
              <a:defRPr sz="675"/>
            </a:lvl6pPr>
            <a:lvl7pPr marL="1157288" indent="0" algn="ctr">
              <a:buNone/>
              <a:defRPr sz="675"/>
            </a:lvl7pPr>
            <a:lvl8pPr marL="1350169" indent="0" algn="ctr">
              <a:buNone/>
              <a:defRPr sz="675"/>
            </a:lvl8pPr>
            <a:lvl9pPr marL="1543050" indent="0" algn="ctr">
              <a:buNone/>
              <a:defRPr sz="675"/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669067" y="3325277"/>
            <a:ext cx="4456143" cy="343204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600" i="1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>
              <a:buNone/>
              <a:defRPr sz="675"/>
            </a:lvl2pPr>
            <a:lvl3pPr marL="385763" indent="0">
              <a:buNone/>
              <a:defRPr sz="591"/>
            </a:lvl3pPr>
            <a:lvl4pPr marL="578644" indent="0">
              <a:buNone/>
              <a:defRPr sz="506"/>
            </a:lvl4pPr>
            <a:lvl5pPr marL="771525" indent="0">
              <a:buNone/>
              <a:defRPr sz="506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17" y="4152240"/>
            <a:ext cx="3934346" cy="76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034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Blue 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4787900" cy="5143500"/>
          </a:xfrm>
          <a:prstGeom prst="rect">
            <a:avLst/>
          </a:prstGeom>
        </p:spPr>
      </p:pic>
      <p:grpSp>
        <p:nvGrpSpPr>
          <p:cNvPr id="11" name="Group 10"/>
          <p:cNvGrpSpPr/>
          <p:nvPr userDrawn="1"/>
        </p:nvGrpSpPr>
        <p:grpSpPr>
          <a:xfrm>
            <a:off x="3406665" y="0"/>
            <a:ext cx="5708379" cy="5143500"/>
            <a:chOff x="3435621" y="0"/>
            <a:chExt cx="5708379" cy="5143500"/>
          </a:xfrm>
        </p:grpSpPr>
        <p:sp useBgFill="1">
          <p:nvSpPr>
            <p:cNvPr id="12" name="Rectangle 8"/>
            <p:cNvSpPr/>
            <p:nvPr userDrawn="1"/>
          </p:nvSpPr>
          <p:spPr>
            <a:xfrm>
              <a:off x="3795913" y="0"/>
              <a:ext cx="5348087" cy="5143500"/>
            </a:xfrm>
            <a:custGeom>
              <a:avLst/>
              <a:gdLst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2434" h="6858000">
                  <a:moveTo>
                    <a:pt x="140834" y="0"/>
                  </a:moveTo>
                  <a:lnTo>
                    <a:pt x="9132434" y="0"/>
                  </a:lnTo>
                  <a:lnTo>
                    <a:pt x="9132434" y="6858000"/>
                  </a:lnTo>
                  <a:lnTo>
                    <a:pt x="0" y="6858000"/>
                  </a:lnTo>
                  <a:cubicBezTo>
                    <a:pt x="1225995" y="4769571"/>
                    <a:pt x="1890121" y="2653749"/>
                    <a:pt x="140834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pic>
          <p:nvPicPr>
            <p:cNvPr id="13" name="Picture 10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2279" r="63603"/>
            <a:stretch>
              <a:fillRect/>
            </a:stretch>
          </p:blipFill>
          <p:spPr bwMode="auto">
            <a:xfrm>
              <a:off x="3435621" y="0"/>
              <a:ext cx="1290638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670584" y="548122"/>
            <a:ext cx="4444460" cy="2391713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77880" y="2992311"/>
            <a:ext cx="4444460" cy="31891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000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 algn="ctr">
              <a:buNone/>
              <a:defRPr sz="844"/>
            </a:lvl2pPr>
            <a:lvl3pPr marL="385763" indent="0" algn="ctr">
              <a:buNone/>
              <a:defRPr sz="760"/>
            </a:lvl3pPr>
            <a:lvl4pPr marL="578644" indent="0" algn="ctr">
              <a:buNone/>
              <a:defRPr sz="675"/>
            </a:lvl4pPr>
            <a:lvl5pPr marL="771525" indent="0" algn="ctr">
              <a:buNone/>
              <a:defRPr sz="675"/>
            </a:lvl5pPr>
            <a:lvl6pPr marL="964406" indent="0" algn="ctr">
              <a:buNone/>
              <a:defRPr sz="675"/>
            </a:lvl6pPr>
            <a:lvl7pPr marL="1157288" indent="0" algn="ctr">
              <a:buNone/>
              <a:defRPr sz="675"/>
            </a:lvl7pPr>
            <a:lvl8pPr marL="1350169" indent="0" algn="ctr">
              <a:buNone/>
              <a:defRPr sz="675"/>
            </a:lvl8pPr>
            <a:lvl9pPr marL="1543050" indent="0" algn="ctr">
              <a:buNone/>
              <a:defRPr sz="675"/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669067" y="3325277"/>
            <a:ext cx="4456143" cy="343204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600" i="1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>
              <a:buNone/>
              <a:defRPr sz="675"/>
            </a:lvl2pPr>
            <a:lvl3pPr marL="385763" indent="0">
              <a:buNone/>
              <a:defRPr sz="591"/>
            </a:lvl3pPr>
            <a:lvl4pPr marL="578644" indent="0">
              <a:buNone/>
              <a:defRPr sz="506"/>
            </a:lvl4pPr>
            <a:lvl5pPr marL="771525" indent="0">
              <a:buNone/>
              <a:defRPr sz="506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17" y="4152240"/>
            <a:ext cx="3934346" cy="76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9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Blue B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7731357" cy="514350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3406665" y="0"/>
            <a:ext cx="5708379" cy="5143500"/>
            <a:chOff x="3435621" y="0"/>
            <a:chExt cx="5708379" cy="5143500"/>
          </a:xfrm>
        </p:grpSpPr>
        <p:sp useBgFill="1">
          <p:nvSpPr>
            <p:cNvPr id="16" name="Rectangle 8"/>
            <p:cNvSpPr/>
            <p:nvPr userDrawn="1"/>
          </p:nvSpPr>
          <p:spPr>
            <a:xfrm>
              <a:off x="3795913" y="0"/>
              <a:ext cx="5348087" cy="5143500"/>
            </a:xfrm>
            <a:custGeom>
              <a:avLst/>
              <a:gdLst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0 w 8991600"/>
                <a:gd name="connsiteY0" fmla="*/ 0 h 6858000"/>
                <a:gd name="connsiteX1" fmla="*/ 8991600 w 8991600"/>
                <a:gd name="connsiteY1" fmla="*/ 0 h 6858000"/>
                <a:gd name="connsiteX2" fmla="*/ 8991600 w 8991600"/>
                <a:gd name="connsiteY2" fmla="*/ 6858000 h 6858000"/>
                <a:gd name="connsiteX3" fmla="*/ 0 w 8991600"/>
                <a:gd name="connsiteY3" fmla="*/ 6858000 h 6858000"/>
                <a:gd name="connsiteX4" fmla="*/ 0 w 8991600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  <a:gd name="connsiteX0" fmla="*/ 140834 w 9132434"/>
                <a:gd name="connsiteY0" fmla="*/ 0 h 6858000"/>
                <a:gd name="connsiteX1" fmla="*/ 9132434 w 9132434"/>
                <a:gd name="connsiteY1" fmla="*/ 0 h 6858000"/>
                <a:gd name="connsiteX2" fmla="*/ 9132434 w 9132434"/>
                <a:gd name="connsiteY2" fmla="*/ 6858000 h 6858000"/>
                <a:gd name="connsiteX3" fmla="*/ 0 w 9132434"/>
                <a:gd name="connsiteY3" fmla="*/ 6858000 h 6858000"/>
                <a:gd name="connsiteX4" fmla="*/ 140834 w 9132434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32434" h="6858000">
                  <a:moveTo>
                    <a:pt x="140834" y="0"/>
                  </a:moveTo>
                  <a:lnTo>
                    <a:pt x="9132434" y="0"/>
                  </a:lnTo>
                  <a:lnTo>
                    <a:pt x="9132434" y="6858000"/>
                  </a:lnTo>
                  <a:lnTo>
                    <a:pt x="0" y="6858000"/>
                  </a:lnTo>
                  <a:cubicBezTo>
                    <a:pt x="1225995" y="4769571"/>
                    <a:pt x="1890121" y="2653749"/>
                    <a:pt x="140834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pic>
          <p:nvPicPr>
            <p:cNvPr id="17" name="Picture 10"/>
            <p:cNvPicPr>
              <a:picLocks noChangeAspect="1"/>
            </p:cNvPicPr>
            <p:nvPr userDrawn="1"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2279" r="63603"/>
            <a:stretch>
              <a:fillRect/>
            </a:stretch>
          </p:blipFill>
          <p:spPr bwMode="auto">
            <a:xfrm>
              <a:off x="3435621" y="0"/>
              <a:ext cx="1290638" cy="514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9" name="Title 1"/>
          <p:cNvSpPr>
            <a:spLocks noGrp="1"/>
          </p:cNvSpPr>
          <p:nvPr>
            <p:ph type="ctrTitle" hasCustomPrompt="1"/>
          </p:nvPr>
        </p:nvSpPr>
        <p:spPr>
          <a:xfrm>
            <a:off x="4670584" y="548122"/>
            <a:ext cx="4444460" cy="2391713"/>
          </a:xfrm>
        </p:spPr>
        <p:txBody>
          <a:bodyPr anchor="b">
            <a:normAutofit/>
          </a:bodyPr>
          <a:lstStyle>
            <a:lvl1pPr algn="l">
              <a:defRPr sz="40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77880" y="2992311"/>
            <a:ext cx="4444460" cy="31891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000" cap="all" baseline="0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 algn="ctr">
              <a:buNone/>
              <a:defRPr sz="844"/>
            </a:lvl2pPr>
            <a:lvl3pPr marL="385763" indent="0" algn="ctr">
              <a:buNone/>
              <a:defRPr sz="760"/>
            </a:lvl3pPr>
            <a:lvl4pPr marL="578644" indent="0" algn="ctr">
              <a:buNone/>
              <a:defRPr sz="675"/>
            </a:lvl4pPr>
            <a:lvl5pPr marL="771525" indent="0" algn="ctr">
              <a:buNone/>
              <a:defRPr sz="675"/>
            </a:lvl5pPr>
            <a:lvl6pPr marL="964406" indent="0" algn="ctr">
              <a:buNone/>
              <a:defRPr sz="675"/>
            </a:lvl6pPr>
            <a:lvl7pPr marL="1157288" indent="0" algn="ctr">
              <a:buNone/>
              <a:defRPr sz="675"/>
            </a:lvl7pPr>
            <a:lvl8pPr marL="1350169" indent="0" algn="ctr">
              <a:buNone/>
              <a:defRPr sz="675"/>
            </a:lvl8pPr>
            <a:lvl9pPr marL="1543050" indent="0" algn="ctr">
              <a:buNone/>
              <a:defRPr sz="675"/>
            </a:lvl9pPr>
          </a:lstStyle>
          <a:p>
            <a:r>
              <a:rPr lang="en-US" dirty="0"/>
              <a:t>Click to edit Master text styles</a:t>
            </a:r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4669067" y="3325277"/>
            <a:ext cx="4456143" cy="343204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600" i="1">
                <a:solidFill>
                  <a:schemeClr val="tx2">
                    <a:lumMod val="75000"/>
                  </a:schemeClr>
                </a:solidFill>
              </a:defRPr>
            </a:lvl1pPr>
            <a:lvl2pPr marL="192881" indent="0">
              <a:buNone/>
              <a:defRPr sz="675"/>
            </a:lvl2pPr>
            <a:lvl3pPr marL="385763" indent="0">
              <a:buNone/>
              <a:defRPr sz="591"/>
            </a:lvl3pPr>
            <a:lvl4pPr marL="578644" indent="0">
              <a:buNone/>
              <a:defRPr sz="506"/>
            </a:lvl4pPr>
            <a:lvl5pPr marL="771525" indent="0">
              <a:buNone/>
              <a:defRPr sz="506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17" y="4152240"/>
            <a:ext cx="3934346" cy="768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462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901" y="0"/>
            <a:ext cx="8826099" cy="11811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7901" y="1115736"/>
            <a:ext cx="8826099" cy="4027764"/>
          </a:xfrm>
        </p:spPr>
        <p:txBody>
          <a:bodyPr>
            <a:normAutofit/>
          </a:bodyPr>
          <a:lstStyle>
            <a:lvl1pPr marL="130969" indent="-130969">
              <a:spcBef>
                <a:spcPts val="0"/>
              </a:spcBef>
              <a:spcAft>
                <a:spcPts val="675"/>
              </a:spcAft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2400"/>
            </a:lvl1pPr>
            <a:lvl2pPr marL="289322" indent="-96441">
              <a:spcBef>
                <a:spcPts val="0"/>
              </a:spcBef>
              <a:spcAft>
                <a:spcPts val="675"/>
              </a:spcAft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800"/>
            </a:lvl2pPr>
            <a:lvl3pPr marL="482204" indent="-96441">
              <a:spcBef>
                <a:spcPts val="0"/>
              </a:spcBef>
              <a:spcAft>
                <a:spcPts val="675"/>
              </a:spcAft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200"/>
            </a:lvl3pPr>
            <a:lvl4pPr marL="675085" indent="-96441">
              <a:spcBef>
                <a:spcPts val="0"/>
              </a:spcBef>
              <a:spcAft>
                <a:spcPts val="675"/>
              </a:spcAft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200"/>
            </a:lvl4pPr>
            <a:lvl5pPr marL="867966" indent="-96441">
              <a:spcBef>
                <a:spcPts val="0"/>
              </a:spcBef>
              <a:spcAft>
                <a:spcPts val="675"/>
              </a:spcAft>
              <a:buClr>
                <a:schemeClr val="bg1">
                  <a:lumMod val="85000"/>
                </a:schemeClr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9912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464" y="4694954"/>
            <a:ext cx="1852411" cy="36167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317901" y="0"/>
            <a:ext cx="8826099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17901" y="1181101"/>
            <a:ext cx="8826099" cy="39623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029" name="AutoShape 11"/>
          <p:cNvSpPr>
            <a:spLocks noChangeAspect="1" noChangeArrowheads="1" noTextEdit="1"/>
          </p:cNvSpPr>
          <p:nvPr userDrawn="1"/>
        </p:nvSpPr>
        <p:spPr bwMode="auto">
          <a:xfrm>
            <a:off x="7602141" y="4575575"/>
            <a:ext cx="1360884" cy="48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/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9911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41" r:id="rId14"/>
    <p:sldLayoutId id="2147483729" r:id="rId15"/>
    <p:sldLayoutId id="2147483730" r:id="rId16"/>
    <p:sldLayoutId id="2147483731" r:id="rId17"/>
    <p:sldLayoutId id="2147483732" r:id="rId18"/>
    <p:sldLayoutId id="2147483740" r:id="rId19"/>
    <p:sldLayoutId id="2147483733" r:id="rId20"/>
    <p:sldLayoutId id="2147483735" r:id="rId21"/>
    <p:sldLayoutId id="2147483736" r:id="rId22"/>
    <p:sldLayoutId id="2147483737" r:id="rId23"/>
    <p:sldLayoutId id="2147483738" r:id="rId24"/>
    <p:sldLayoutId id="2147483739" r:id="rId25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  <p:txStyles>
    <p:titleStyle>
      <a:lvl1pPr algn="l" defTabSz="3857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kern="1200">
          <a:solidFill>
            <a:schemeClr val="tx2">
              <a:lumMod val="75000"/>
            </a:schemeClr>
          </a:solidFill>
          <a:latin typeface="Palatino Linotype" panose="02040502050505030304" pitchFamily="18" charset="0"/>
          <a:ea typeface="+mj-ea"/>
          <a:cs typeface="+mj-cs"/>
        </a:defRPr>
      </a:lvl1pPr>
      <a:lvl2pPr algn="l" defTabSz="3857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25">
          <a:solidFill>
            <a:schemeClr val="bg1"/>
          </a:solidFill>
          <a:latin typeface="Palatino Linotype" panose="02040502050505030304" pitchFamily="18" charset="0"/>
        </a:defRPr>
      </a:lvl2pPr>
      <a:lvl3pPr algn="l" defTabSz="3857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25">
          <a:solidFill>
            <a:schemeClr val="bg1"/>
          </a:solidFill>
          <a:latin typeface="Palatino Linotype" panose="02040502050505030304" pitchFamily="18" charset="0"/>
        </a:defRPr>
      </a:lvl3pPr>
      <a:lvl4pPr algn="l" defTabSz="3857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25">
          <a:solidFill>
            <a:schemeClr val="bg1"/>
          </a:solidFill>
          <a:latin typeface="Palatino Linotype" panose="02040502050505030304" pitchFamily="18" charset="0"/>
        </a:defRPr>
      </a:lvl4pPr>
      <a:lvl5pPr algn="l" defTabSz="385763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025">
          <a:solidFill>
            <a:schemeClr val="bg1"/>
          </a:solidFill>
          <a:latin typeface="Palatino Linotype" panose="02040502050505030304" pitchFamily="18" charset="0"/>
        </a:defRPr>
      </a:lvl5pPr>
      <a:lvl6pPr marL="257175" algn="l" defTabSz="385763" rtl="0" fontAlgn="base">
        <a:lnSpc>
          <a:spcPct val="90000"/>
        </a:lnSpc>
        <a:spcBef>
          <a:spcPct val="0"/>
        </a:spcBef>
        <a:spcAft>
          <a:spcPct val="0"/>
        </a:spcAft>
        <a:defRPr sz="2025">
          <a:solidFill>
            <a:schemeClr val="bg1"/>
          </a:solidFill>
          <a:latin typeface="Palatino Linotype" panose="02040502050505030304" pitchFamily="18" charset="0"/>
        </a:defRPr>
      </a:lvl6pPr>
      <a:lvl7pPr marL="514350" algn="l" defTabSz="385763" rtl="0" fontAlgn="base">
        <a:lnSpc>
          <a:spcPct val="90000"/>
        </a:lnSpc>
        <a:spcBef>
          <a:spcPct val="0"/>
        </a:spcBef>
        <a:spcAft>
          <a:spcPct val="0"/>
        </a:spcAft>
        <a:defRPr sz="2025">
          <a:solidFill>
            <a:schemeClr val="bg1"/>
          </a:solidFill>
          <a:latin typeface="Palatino Linotype" panose="02040502050505030304" pitchFamily="18" charset="0"/>
        </a:defRPr>
      </a:lvl7pPr>
      <a:lvl8pPr marL="771525" algn="l" defTabSz="385763" rtl="0" fontAlgn="base">
        <a:lnSpc>
          <a:spcPct val="90000"/>
        </a:lnSpc>
        <a:spcBef>
          <a:spcPct val="0"/>
        </a:spcBef>
        <a:spcAft>
          <a:spcPct val="0"/>
        </a:spcAft>
        <a:defRPr sz="2025">
          <a:solidFill>
            <a:schemeClr val="bg1"/>
          </a:solidFill>
          <a:latin typeface="Palatino Linotype" panose="02040502050505030304" pitchFamily="18" charset="0"/>
        </a:defRPr>
      </a:lvl8pPr>
      <a:lvl9pPr marL="1028700" algn="l" defTabSz="385763" rtl="0" fontAlgn="base">
        <a:lnSpc>
          <a:spcPct val="90000"/>
        </a:lnSpc>
        <a:spcBef>
          <a:spcPct val="0"/>
        </a:spcBef>
        <a:spcAft>
          <a:spcPct val="0"/>
        </a:spcAft>
        <a:defRPr sz="2025">
          <a:solidFill>
            <a:schemeClr val="bg1"/>
          </a:solidFill>
          <a:latin typeface="Palatino Linotype" panose="02040502050505030304" pitchFamily="18" charset="0"/>
        </a:defRPr>
      </a:lvl9pPr>
    </p:titleStyle>
    <p:bodyStyle>
      <a:lvl1pPr marL="176213" indent="-176213" algn="l" defTabSz="385763" rtl="0" eaLnBrk="0" fontAlgn="base" hangingPunct="0">
        <a:lnSpc>
          <a:spcPct val="90000"/>
        </a:lnSpc>
        <a:spcBef>
          <a:spcPts val="0"/>
        </a:spcBef>
        <a:spcAft>
          <a:spcPts val="675"/>
        </a:spcAft>
        <a:buClr>
          <a:schemeClr val="bg1">
            <a:lumMod val="85000"/>
          </a:schemeClr>
        </a:buClr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341313" indent="-147638" algn="l" defTabSz="385763" rtl="0" eaLnBrk="0" fontAlgn="base" hangingPunct="0">
        <a:lnSpc>
          <a:spcPct val="90000"/>
        </a:lnSpc>
        <a:spcBef>
          <a:spcPts val="0"/>
        </a:spcBef>
        <a:spcAft>
          <a:spcPts val="675"/>
        </a:spcAft>
        <a:buClr>
          <a:schemeClr val="bg1">
            <a:lumMod val="85000"/>
          </a:schemeClr>
        </a:buClr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482204" indent="-96441" algn="l" defTabSz="385763" rtl="0" eaLnBrk="0" fontAlgn="base" hangingPunct="0">
        <a:lnSpc>
          <a:spcPct val="90000"/>
        </a:lnSpc>
        <a:spcBef>
          <a:spcPts val="0"/>
        </a:spcBef>
        <a:spcAft>
          <a:spcPts val="675"/>
        </a:spcAft>
        <a:buClr>
          <a:schemeClr val="bg1">
            <a:lumMod val="85000"/>
          </a:schemeClr>
        </a:buClr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675085" indent="-96441" algn="l" defTabSz="385763" rtl="0" eaLnBrk="0" fontAlgn="base" hangingPunct="0">
        <a:lnSpc>
          <a:spcPct val="90000"/>
        </a:lnSpc>
        <a:spcBef>
          <a:spcPts val="0"/>
        </a:spcBef>
        <a:spcAft>
          <a:spcPts val="675"/>
        </a:spcAft>
        <a:buClr>
          <a:schemeClr val="bg1">
            <a:lumMod val="85000"/>
          </a:schemeClr>
        </a:buClr>
        <a:buFont typeface="Arial" panose="020B0604020202020204" pitchFamily="34" charset="0"/>
        <a:buChar char="•"/>
        <a:defRPr sz="1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867966" indent="-96441" algn="l" defTabSz="385763" rtl="0" eaLnBrk="0" fontAlgn="base" hangingPunct="0">
        <a:lnSpc>
          <a:spcPct val="90000"/>
        </a:lnSpc>
        <a:spcBef>
          <a:spcPts val="0"/>
        </a:spcBef>
        <a:spcAft>
          <a:spcPts val="675"/>
        </a:spcAft>
        <a:buClr>
          <a:schemeClr val="bg1">
            <a:lumMod val="85000"/>
          </a:schemeClr>
        </a:buClr>
        <a:buFont typeface="Arial" panose="020B0604020202020204" pitchFamily="34" charset="0"/>
        <a:buChar char="•"/>
        <a:defRPr sz="1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1060847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253729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446610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639491" indent="-96441" algn="l" defTabSz="385763" rtl="0" eaLnBrk="1" latinLnBrk="0" hangingPunct="1">
        <a:lnSpc>
          <a:spcPct val="90000"/>
        </a:lnSpc>
        <a:spcBef>
          <a:spcPts val="211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1pPr>
      <a:lvl2pPr marL="192881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2pPr>
      <a:lvl3pPr marL="385763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3pPr>
      <a:lvl4pPr marL="578644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4pPr>
      <a:lvl5pPr marL="771525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5pPr>
      <a:lvl6pPr marL="964406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157288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350169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543050" algn="l" defTabSz="385763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31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9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0.pn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6.emf"/><Relationship Id="rId7" Type="http://schemas.openxmlformats.org/officeDocument/2006/relationships/diagramColors" Target="../diagrams/colors3.xm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28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Project: MS 7330</a:t>
            </a:r>
            <a:br>
              <a:rPr lang="en-US" dirty="0"/>
            </a:br>
            <a:r>
              <a:rPr lang="en-US" dirty="0"/>
              <a:t>File Organization and Database Management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Paritosh Rai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ID: 47998747</a:t>
            </a:r>
          </a:p>
        </p:txBody>
      </p:sp>
    </p:spTree>
    <p:extLst>
      <p:ext uri="{BB962C8B-B14F-4D97-AF65-F5344CB8AC3E}">
        <p14:creationId xmlns:p14="http://schemas.microsoft.com/office/powerpoint/2010/main" val="659791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191FF-CEE4-4DC4-B07C-A6DD745A8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 Audit Trigger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246A60F-8126-42E7-8FC6-1D6BCDE6F3D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65592424"/>
              </p:ext>
            </p:extLst>
          </p:nvPr>
        </p:nvGraphicFramePr>
        <p:xfrm>
          <a:off x="0" y="1514476"/>
          <a:ext cx="4152900" cy="3486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5F66307-9EE5-4A06-BE10-374E403A880D}"/>
              </a:ext>
            </a:extLst>
          </p:cNvPr>
          <p:cNvSpPr/>
          <p:nvPr/>
        </p:nvSpPr>
        <p:spPr>
          <a:xfrm>
            <a:off x="4410075" y="1419225"/>
            <a:ext cx="4486275" cy="184785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To manage and track the changes in the program Audit Report was triggered that can capture the information about: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Change location(site)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Date and Time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Owner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2AAD41-3CCC-42CD-B606-117413AF9C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4866" y="3531605"/>
            <a:ext cx="4974767" cy="1152244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295C55-310A-45A2-83A5-354E755640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53200" y="173077"/>
            <a:ext cx="2343150" cy="112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62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3C1EE-BA01-480F-905D-812E5FFB4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Conclusion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A15AADA-1C4A-4126-B66D-30FA9FEA9B66}"/>
              </a:ext>
            </a:extLst>
          </p:cNvPr>
          <p:cNvSpPr/>
          <p:nvPr/>
        </p:nvSpPr>
        <p:spPr>
          <a:xfrm>
            <a:off x="1435100" y="1073150"/>
            <a:ext cx="7105650" cy="2908300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Database building modifying is an ongoing phenomenon. Like leaving creature, it always requires feeding and caring. Following are Next Steps: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Team will continue to work with stakeholders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Set up regular cadence with front end user get firsthand feedback to enhance and improve the data.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Continue working on new functions to enhance and ease off the job from frontline workers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Work with the leadership team ensure data is readily available to them for reporting and tracking progress.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568B47-96E0-4A68-8A61-0FAFCD736B2E}"/>
              </a:ext>
            </a:extLst>
          </p:cNvPr>
          <p:cNvSpPr/>
          <p:nvPr/>
        </p:nvSpPr>
        <p:spPr>
          <a:xfrm>
            <a:off x="2724150" y="4127500"/>
            <a:ext cx="3962400" cy="8826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Brush Script MT" panose="03060802040406070304" pitchFamily="66" charset="0"/>
              </a:rPr>
              <a:t>THANK YOU!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FD44FC-13EF-48E8-90F2-4E155069D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5149" y="118859"/>
            <a:ext cx="803275" cy="95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521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FCFA1-3D7F-429F-976A-59789A19B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4BD5345-32EA-47A0-BB77-5A6671DC0BB6}"/>
              </a:ext>
            </a:extLst>
          </p:cNvPr>
          <p:cNvSpPr/>
          <p:nvPr/>
        </p:nvSpPr>
        <p:spPr>
          <a:xfrm>
            <a:off x="523875" y="831851"/>
            <a:ext cx="8302224" cy="2667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Data Requirements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71B5E81-F4BB-42B4-A257-64295B08D4EF}"/>
              </a:ext>
            </a:extLst>
          </p:cNvPr>
          <p:cNvSpPr/>
          <p:nvPr/>
        </p:nvSpPr>
        <p:spPr>
          <a:xfrm>
            <a:off x="523875" y="1308097"/>
            <a:ext cx="8302224" cy="2667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ER Diagram/ Model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D1ACD19-E08E-4135-9E4A-DE456AB30512}"/>
              </a:ext>
            </a:extLst>
          </p:cNvPr>
          <p:cNvSpPr/>
          <p:nvPr/>
        </p:nvSpPr>
        <p:spPr>
          <a:xfrm>
            <a:off x="523875" y="1746244"/>
            <a:ext cx="8302224" cy="2667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Mapping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99AC66C-9ABE-4DE0-AEEC-00C8E9776717}"/>
              </a:ext>
            </a:extLst>
          </p:cNvPr>
          <p:cNvSpPr/>
          <p:nvPr/>
        </p:nvSpPr>
        <p:spPr>
          <a:xfrm>
            <a:off x="523875" y="2212968"/>
            <a:ext cx="8302224" cy="2667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DDL Statement: Create Table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035A484-39C5-48D8-859D-A9474D02E281}"/>
              </a:ext>
            </a:extLst>
          </p:cNvPr>
          <p:cNvSpPr/>
          <p:nvPr/>
        </p:nvSpPr>
        <p:spPr>
          <a:xfrm>
            <a:off x="523875" y="2651127"/>
            <a:ext cx="8302224" cy="2667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Insert Data Into Table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627343D-3D59-47FA-9318-1D80872FCA82}"/>
              </a:ext>
            </a:extLst>
          </p:cNvPr>
          <p:cNvSpPr/>
          <p:nvPr/>
        </p:nvSpPr>
        <p:spPr>
          <a:xfrm>
            <a:off x="523875" y="3089286"/>
            <a:ext cx="8302224" cy="2667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Complex Queries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2310CE7-7694-402A-9B8F-FDB81E81729A}"/>
              </a:ext>
            </a:extLst>
          </p:cNvPr>
          <p:cNvSpPr/>
          <p:nvPr/>
        </p:nvSpPr>
        <p:spPr>
          <a:xfrm>
            <a:off x="523875" y="3527445"/>
            <a:ext cx="8302224" cy="2667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Business Functionality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EA68AE8-5640-4A09-8911-E5F2B3FAFF5C}"/>
              </a:ext>
            </a:extLst>
          </p:cNvPr>
          <p:cNvSpPr/>
          <p:nvPr/>
        </p:nvSpPr>
        <p:spPr>
          <a:xfrm>
            <a:off x="523875" y="3971924"/>
            <a:ext cx="8302224" cy="2667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Audit Trigger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D362F97-CA3B-43CC-927F-FA4A0E9F0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950" y="104773"/>
            <a:ext cx="1384100" cy="692050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0F5A1A6-62F5-4B8E-8509-F5BC0C72CE10}"/>
              </a:ext>
            </a:extLst>
          </p:cNvPr>
          <p:cNvSpPr/>
          <p:nvPr/>
        </p:nvSpPr>
        <p:spPr>
          <a:xfrm>
            <a:off x="523875" y="4416403"/>
            <a:ext cx="8302224" cy="2667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65854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3DC2C-F310-4C8D-B104-16FEB57DD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Requirements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F292553-B22D-49DA-97B0-57177E717427}"/>
              </a:ext>
            </a:extLst>
          </p:cNvPr>
          <p:cNvSpPr/>
          <p:nvPr/>
        </p:nvSpPr>
        <p:spPr>
          <a:xfrm>
            <a:off x="317901" y="1181100"/>
            <a:ext cx="5411780" cy="3256676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/>
              <a:t>Build a Database for a New Tier1 Cell Phone operator in the US, planning to build 100,000 sites to cover the country's full geography. This database will be used for:</a:t>
            </a:r>
          </a:p>
          <a:p>
            <a:endParaRPr lang="en-US" dirty="0"/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Monitoring and Tracking Project Progress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Identifying Site Details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Managing spend and budget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Reporting status to Top Management 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Vendor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5486EB-F46E-4BF5-8CDE-C1FF4F4206E1}"/>
              </a:ext>
            </a:extLst>
          </p:cNvPr>
          <p:cNvSpPr/>
          <p:nvPr/>
        </p:nvSpPr>
        <p:spPr>
          <a:xfrm>
            <a:off x="5956184" y="1181100"/>
            <a:ext cx="2869916" cy="3256676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/>
              <a:t>Three key areas were identified:</a:t>
            </a:r>
          </a:p>
          <a:p>
            <a:endParaRPr lang="en-US" dirty="0">
              <a:solidFill>
                <a:schemeClr val="dk1"/>
              </a:solidFill>
            </a:endParaRPr>
          </a:p>
          <a:p>
            <a:r>
              <a:rPr lang="en-US" u="sng" dirty="0" err="1"/>
              <a:t>Cell_Site</a:t>
            </a:r>
            <a:r>
              <a:rPr lang="en-US" u="sng" dirty="0"/>
              <a:t> (Site): </a:t>
            </a:r>
            <a:r>
              <a:rPr lang="en-US" dirty="0"/>
              <a:t>Containing site details like id, name, address</a:t>
            </a:r>
          </a:p>
          <a:p>
            <a:endParaRPr lang="en-US" dirty="0"/>
          </a:p>
          <a:p>
            <a:r>
              <a:rPr lang="en-US" u="sng" dirty="0">
                <a:solidFill>
                  <a:schemeClr val="dk1"/>
                </a:solidFill>
              </a:rPr>
              <a:t>NSB:</a:t>
            </a:r>
            <a:r>
              <a:rPr lang="en-US" dirty="0">
                <a:solidFill>
                  <a:schemeClr val="dk1"/>
                </a:solidFill>
              </a:rPr>
              <a:t> T</a:t>
            </a:r>
            <a:r>
              <a:rPr lang="en-US" dirty="0"/>
              <a:t>racking dates of the Milestones</a:t>
            </a:r>
          </a:p>
          <a:p>
            <a:endParaRPr lang="en-US" dirty="0"/>
          </a:p>
          <a:p>
            <a:r>
              <a:rPr lang="en-US" u="sng" dirty="0"/>
              <a:t>Vendor:</a:t>
            </a:r>
            <a:r>
              <a:rPr lang="en-US" dirty="0"/>
              <a:t> Vendor information, address, SoW, cost etc.  </a:t>
            </a:r>
          </a:p>
          <a:p>
            <a:endParaRPr lang="en-US" dirty="0">
              <a:solidFill>
                <a:schemeClr val="dk1"/>
              </a:solidFill>
            </a:endParaRPr>
          </a:p>
          <a:p>
            <a:endParaRPr lang="en-US" dirty="0">
              <a:solidFill>
                <a:schemeClr val="dk1"/>
              </a:solidFill>
            </a:endParaRP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3C1149A0-73B4-4D95-9009-258E95DF6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7659" y="0"/>
            <a:ext cx="1366341" cy="1387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070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C4985-B87E-406B-9FD1-1139D409C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901" y="0"/>
            <a:ext cx="8826099" cy="897622"/>
          </a:xfrm>
        </p:spPr>
        <p:txBody>
          <a:bodyPr/>
          <a:lstStyle/>
          <a:p>
            <a:r>
              <a:rPr lang="en-US" dirty="0"/>
              <a:t>ER Diagram/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C5F2FE-58D7-4553-B653-9F99F9EBF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694" y="826768"/>
            <a:ext cx="2551134" cy="224450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FA71F3-369F-46B3-96C9-77E623369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4462" y="842642"/>
            <a:ext cx="2967315" cy="2244507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047F5B4-82EA-48A1-806A-981D594077C6}"/>
              </a:ext>
            </a:extLst>
          </p:cNvPr>
          <p:cNvSpPr/>
          <p:nvPr/>
        </p:nvSpPr>
        <p:spPr>
          <a:xfrm>
            <a:off x="317901" y="3165426"/>
            <a:ext cx="8566040" cy="1498854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After discussion with the Project Management team, SMEs and looking at data requirement Entity Relation(ER) Diagram was created to ensure end-user requirements were interpreted and  captured correctly: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Three Key Entities were Created 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Attributes were identified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Relationship among Entity is captured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107588-86ED-4DC1-9BA7-9C940682FE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65" y="826768"/>
            <a:ext cx="1113219" cy="1979217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8A45B584-60A9-4B5D-A240-345AAEEDAF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75761468"/>
              </p:ext>
            </p:extLst>
          </p:nvPr>
        </p:nvGraphicFramePr>
        <p:xfrm>
          <a:off x="4697835" y="72348"/>
          <a:ext cx="4269996" cy="6920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016293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82B68-3A3D-490D-8F17-7DF86DE42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901" y="0"/>
            <a:ext cx="8826099" cy="11811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Mapping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215550-AA26-4D0E-85D4-8977E8910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002" y="1181099"/>
            <a:ext cx="4570054" cy="14530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E3E963A-D33F-4AF0-8E90-E6CDC8CB892A}"/>
              </a:ext>
            </a:extLst>
          </p:cNvPr>
          <p:cNvSpPr/>
          <p:nvPr/>
        </p:nvSpPr>
        <p:spPr>
          <a:xfrm>
            <a:off x="4941116" y="687896"/>
            <a:ext cx="4051882" cy="441115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rgbClr val="0E101A"/>
                </a:solidFill>
                <a:effectLst/>
              </a:rPr>
              <a:t>The six-Step process was followed: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u="sng" dirty="0">
                <a:solidFill>
                  <a:srgbClr val="0E101A"/>
                </a:solidFill>
                <a:effectLst/>
              </a:rPr>
              <a:t>Step1: </a:t>
            </a:r>
            <a:r>
              <a:rPr lang="en-US" sz="1400" dirty="0">
                <a:solidFill>
                  <a:srgbClr val="0E101A"/>
                </a:solidFill>
                <a:effectLst/>
              </a:rPr>
              <a:t>List Entities with Attributes and identify PK(Primary Key)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rgbClr val="0E101A"/>
              </a:solidFill>
              <a:effectLst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u="sng" dirty="0">
                <a:solidFill>
                  <a:srgbClr val="0E101A"/>
                </a:solidFill>
                <a:effectLst/>
              </a:rPr>
              <a:t>Step 2: </a:t>
            </a:r>
            <a:r>
              <a:rPr lang="en-US" sz="1400" dirty="0">
                <a:solidFill>
                  <a:srgbClr val="0E101A"/>
                </a:solidFill>
                <a:effectLst/>
              </a:rPr>
              <a:t>No week Entity was identified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rgbClr val="0E101A"/>
              </a:solidFill>
              <a:effectLst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u="sng" dirty="0">
                <a:solidFill>
                  <a:srgbClr val="0E101A"/>
                </a:solidFill>
                <a:effectLst/>
              </a:rPr>
              <a:t>Step 3: </a:t>
            </a:r>
            <a:r>
              <a:rPr lang="en-US" sz="1400" dirty="0">
                <a:solidFill>
                  <a:srgbClr val="0E101A"/>
                </a:solidFill>
                <a:effectLst/>
              </a:rPr>
              <a:t>Multi-value Attribute Telephone as added as a table to Schema. 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rgbClr val="0E101A"/>
              </a:solidFill>
              <a:effectLst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u="sng" dirty="0">
                <a:solidFill>
                  <a:srgbClr val="0E101A"/>
                </a:solidFill>
                <a:effectLst/>
              </a:rPr>
              <a:t>Step 4: </a:t>
            </a:r>
            <a:r>
              <a:rPr lang="en-US" sz="1400" dirty="0">
                <a:solidFill>
                  <a:srgbClr val="0E101A"/>
                </a:solidFill>
                <a:effectLst/>
              </a:rPr>
              <a:t>No m:n (many to many relations was identified).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rgbClr val="0E101A"/>
              </a:solidFill>
              <a:effectLst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u="sng" dirty="0">
                <a:solidFill>
                  <a:srgbClr val="0E101A"/>
                </a:solidFill>
                <a:effectLst/>
              </a:rPr>
              <a:t>Step 5: </a:t>
            </a:r>
            <a:r>
              <a:rPr lang="en-US" sz="1400" dirty="0">
                <a:solidFill>
                  <a:srgbClr val="0E101A"/>
                </a:solidFill>
                <a:effectLst/>
              </a:rPr>
              <a:t>Add FK (Foreign Key) to capture 1:n (one to many relations).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endParaRPr lang="en-US" sz="1400" dirty="0">
              <a:solidFill>
                <a:srgbClr val="0E101A"/>
              </a:solidFill>
              <a:effectLst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u="sng" dirty="0">
                <a:solidFill>
                  <a:srgbClr val="0E101A"/>
                </a:solidFill>
                <a:effectLst/>
              </a:rPr>
              <a:t>Step 6: </a:t>
            </a:r>
            <a:r>
              <a:rPr lang="en-US" sz="1400" dirty="0">
                <a:solidFill>
                  <a:srgbClr val="0E101A"/>
                </a:solidFill>
                <a:effectLst/>
              </a:rPr>
              <a:t>Added FK for 1:1 relation was added. The relation between the cell Site(Site) table and NSB was identified as total and recursive.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80EE53-EDAC-4138-9C44-B16744848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223" y="2930880"/>
            <a:ext cx="2283286" cy="153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51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1E794-9CDE-4AE0-B67A-DE475478C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950" y="35243"/>
            <a:ext cx="8826099" cy="732297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DDL Statement: Create Tables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052E91-A6A8-485F-867D-6974FE07E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7285" y="562884"/>
            <a:ext cx="3783435" cy="2941621"/>
          </a:xfrm>
          <a:prstGeom prst="rect">
            <a:avLst/>
          </a:prstGeom>
          <a:noFill/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0F59E93-3032-4E8A-AC50-BD5BADDA8C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9679190"/>
              </p:ext>
            </p:extLst>
          </p:nvPr>
        </p:nvGraphicFramePr>
        <p:xfrm>
          <a:off x="1368717" y="919562"/>
          <a:ext cx="3182224" cy="203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97D66CD-8B17-4AE4-ADFA-255AD1A76D73}"/>
              </a:ext>
            </a:extLst>
          </p:cNvPr>
          <p:cNvSpPr/>
          <p:nvPr/>
        </p:nvSpPr>
        <p:spPr>
          <a:xfrm>
            <a:off x="0" y="1515977"/>
            <a:ext cx="1386462" cy="83916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Four Tables were Created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684EF99-ACE2-4901-B16A-1A866A8BC8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063331"/>
              </p:ext>
            </p:extLst>
          </p:nvPr>
        </p:nvGraphicFramePr>
        <p:xfrm>
          <a:off x="2820857" y="3557269"/>
          <a:ext cx="5937250" cy="1550988"/>
        </p:xfrm>
        <a:graphic>
          <a:graphicData uri="http://schemas.openxmlformats.org/drawingml/2006/table">
            <a:tbl>
              <a:tblPr firstRow="1" firstCol="1" bandRow="1"/>
              <a:tblGrid>
                <a:gridCol w="1368425">
                  <a:extLst>
                    <a:ext uri="{9D8B030D-6E8A-4147-A177-3AD203B41FA5}">
                      <a16:colId xmlns:a16="http://schemas.microsoft.com/office/drawing/2014/main" val="774075756"/>
                    </a:ext>
                  </a:extLst>
                </a:gridCol>
                <a:gridCol w="4568825">
                  <a:extLst>
                    <a:ext uri="{9D8B030D-6E8A-4147-A177-3AD203B41FA5}">
                      <a16:colId xmlns:a16="http://schemas.microsoft.com/office/drawing/2014/main" val="331051829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Constrain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Description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66009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Not NULL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This constrain ensures column cannot store NULL Value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2350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UNIQUE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Ensure each row of the column must have different values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39502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Primary Key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This constrain is combination of NOT NULL and UNIQUE. This constrain ensures unique identifier. 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968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Foreign Key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This ensure referential integrity of the data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71361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Between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Ensure value entered stay between specified values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87673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Date Check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This constrain ensure activities are happening in logical order in time domain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01449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Numeric Value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Ensue value is less than, greater than or equal to certain specified value.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355998"/>
                  </a:ext>
                </a:extLst>
              </a:tr>
            </a:tbl>
          </a:graphicData>
        </a:graphic>
      </p:graphicFrame>
      <p:sp>
        <p:nvSpPr>
          <p:cNvPr id="11" name="Arrow: Right 10">
            <a:extLst>
              <a:ext uri="{FF2B5EF4-FFF2-40B4-BE49-F238E27FC236}">
                <a16:creationId xmlns:a16="http://schemas.microsoft.com/office/drawing/2014/main" id="{4F73DE89-0339-4FFF-AF09-AB3672F855A4}"/>
              </a:ext>
            </a:extLst>
          </p:cNvPr>
          <p:cNvSpPr/>
          <p:nvPr/>
        </p:nvSpPr>
        <p:spPr>
          <a:xfrm>
            <a:off x="508001" y="3557269"/>
            <a:ext cx="2134532" cy="1107010"/>
          </a:xfrm>
          <a:prstGeom prst="rightArrow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Constrains were defined in the table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6779F97-3905-4F33-8176-84D6D4ADBA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93153" y="128590"/>
            <a:ext cx="1191896" cy="86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180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081F770-6F1E-426E-B700-C5F9B36BE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8128" y="21275"/>
            <a:ext cx="1202101" cy="816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71A44D-41EA-4D5A-9C62-B8D6A3427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901" y="0"/>
            <a:ext cx="8826099" cy="857247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Inserting Data into Table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B741BC-48E3-48C7-933C-0EAB1369E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594" y="3503296"/>
            <a:ext cx="8175716" cy="1619621"/>
          </a:xfrm>
          <a:prstGeom prst="rect">
            <a:avLst/>
          </a:prstGeom>
          <a:noFill/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C7C71B2-E57C-4182-8753-546533DD13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1138548"/>
              </p:ext>
            </p:extLst>
          </p:nvPr>
        </p:nvGraphicFramePr>
        <p:xfrm>
          <a:off x="229948" y="920114"/>
          <a:ext cx="4040504" cy="25203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2C7B288D-CF3E-4010-B423-12FD6A6B990C}"/>
              </a:ext>
            </a:extLst>
          </p:cNvPr>
          <p:cNvPicPr/>
          <p:nvPr/>
        </p:nvPicPr>
        <p:blipFill>
          <a:blip r:embed="rId9"/>
          <a:stretch>
            <a:fillRect/>
          </a:stretch>
        </p:blipFill>
        <p:spPr>
          <a:xfrm>
            <a:off x="4480560" y="1239835"/>
            <a:ext cx="3696535" cy="2149158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89A0928-5923-4B50-88C6-0EAF1830792B}"/>
              </a:ext>
            </a:extLst>
          </p:cNvPr>
          <p:cNvSpPr/>
          <p:nvPr/>
        </p:nvSpPr>
        <p:spPr>
          <a:xfrm>
            <a:off x="4480559" y="816922"/>
            <a:ext cx="3696535" cy="31432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Sample screen Short from Oracle SQL Developer</a:t>
            </a:r>
          </a:p>
        </p:txBody>
      </p:sp>
    </p:spTree>
    <p:extLst>
      <p:ext uri="{BB962C8B-B14F-4D97-AF65-F5344CB8AC3E}">
        <p14:creationId xmlns:p14="http://schemas.microsoft.com/office/powerpoint/2010/main" val="2131627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E96B1-3B24-493B-863A-CC37B8D28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Five (5) Complex Quires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5FD8B76-296B-4780-8BDF-D21547D27F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2121087"/>
              </p:ext>
            </p:extLst>
          </p:nvPr>
        </p:nvGraphicFramePr>
        <p:xfrm>
          <a:off x="136926" y="1866900"/>
          <a:ext cx="7711674" cy="28622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07DAAF3-6789-4704-ADA2-28A54CAC4FFB}"/>
              </a:ext>
            </a:extLst>
          </p:cNvPr>
          <p:cNvSpPr/>
          <p:nvPr/>
        </p:nvSpPr>
        <p:spPr>
          <a:xfrm>
            <a:off x="317901" y="823913"/>
            <a:ext cx="6787749" cy="59055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Following Five Quires were created to report update on NSB built  to the leadership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85ECFF-AB53-420B-96D6-2692ABAE8D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3424" y="1497807"/>
            <a:ext cx="2046662" cy="148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73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CCE9D-27D2-4A40-BE38-28BE799C1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Creation of Business Functionality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56458BA-482A-4C29-A26F-48369502E0C2}"/>
              </a:ext>
            </a:extLst>
          </p:cNvPr>
          <p:cNvSpPr/>
          <p:nvPr/>
        </p:nvSpPr>
        <p:spPr>
          <a:xfrm>
            <a:off x="514350" y="1060450"/>
            <a:ext cx="4476750" cy="19018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Based on the feedback from the project team, business functionality was built to support them in managing their vendor.</a:t>
            </a:r>
          </a:p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Function was built to pull the phone number of vendor managing the site.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86E904-8F61-4E4D-A718-873171BFB99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596890" y="2571749"/>
            <a:ext cx="3284220" cy="2063115"/>
          </a:xfrm>
          <a:prstGeom prst="rect">
            <a:avLst/>
          </a:prstGeom>
        </p:spPr>
      </p:pic>
      <p:sp>
        <p:nvSpPr>
          <p:cNvPr id="7" name="Callout: Up Arrow 6">
            <a:extLst>
              <a:ext uri="{FF2B5EF4-FFF2-40B4-BE49-F238E27FC236}">
                <a16:creationId xmlns:a16="http://schemas.microsoft.com/office/drawing/2014/main" id="{1F47044B-8C04-4603-997D-8BC150FF9344}"/>
              </a:ext>
            </a:extLst>
          </p:cNvPr>
          <p:cNvSpPr/>
          <p:nvPr/>
        </p:nvSpPr>
        <p:spPr>
          <a:xfrm>
            <a:off x="1406124" y="2962275"/>
            <a:ext cx="3190875" cy="1533525"/>
          </a:xfrm>
          <a:prstGeom prst="upArrowCallou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This function saves a lot of time for the Project Manger to avoid culling through data to find the contact number of vendor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C4A96E0-4155-4E74-A8E6-A8791959B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199" y="862013"/>
            <a:ext cx="2076451" cy="155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32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 xmlns:p14="http://schemas.microsoft.com/office/powerpoint/2010/main">
        <p:fade/>
      </p:transition>
    </mc:Fallback>
  </mc:AlternateContent>
</p:sld>
</file>

<file path=ppt/theme/theme1.xml><?xml version="1.0" encoding="utf-8"?>
<a:theme xmlns:a="http://schemas.openxmlformats.org/drawingml/2006/main" name="--SMU-07.18.18--">
  <a:themeElements>
    <a:clrScheme name="SMU May 2018">
      <a:dk1>
        <a:sysClr val="windowText" lastClr="000000"/>
      </a:dk1>
      <a:lt1>
        <a:sysClr val="window" lastClr="FFFFFF"/>
      </a:lt1>
      <a:dk2>
        <a:srgbClr val="0076D8"/>
      </a:dk2>
      <a:lt2>
        <a:srgbClr val="CDCFCE"/>
      </a:lt2>
      <a:accent1>
        <a:srgbClr val="354C97"/>
      </a:accent1>
      <a:accent2>
        <a:srgbClr val="860000"/>
      </a:accent2>
      <a:accent3>
        <a:srgbClr val="E2D8B9"/>
      </a:accent3>
      <a:accent4>
        <a:srgbClr val="EFB615"/>
      </a:accent4>
      <a:accent5>
        <a:srgbClr val="457E28"/>
      </a:accent5>
      <a:accent6>
        <a:srgbClr val="66695B"/>
      </a:accent6>
      <a:hlink>
        <a:srgbClr val="219BFF"/>
      </a:hlink>
      <a:folHlink>
        <a:srgbClr val="CC0000"/>
      </a:folHlink>
    </a:clrScheme>
    <a:fontScheme name="P-T 2018">
      <a:majorFont>
        <a:latin typeface="Palatino Linotype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ityTemplate_07.18.18-Blue.pptx" id="{7B2840EA-E972-41B9-AE29-FC969668025C}" vid="{483B4268-7FCC-40BF-996C-1D7489B8C486}"/>
    </a:ext>
  </a:extLst>
</a:theme>
</file>

<file path=ppt/theme/theme2.xml><?xml version="1.0" encoding="utf-8"?>
<a:theme xmlns:a="http://schemas.openxmlformats.org/drawingml/2006/main" name="Office Theme">
  <a:themeElements>
    <a:clrScheme name="SMU May 2018">
      <a:dk1>
        <a:sysClr val="windowText" lastClr="000000"/>
      </a:dk1>
      <a:lt1>
        <a:sysClr val="window" lastClr="FFFFFF"/>
      </a:lt1>
      <a:dk2>
        <a:srgbClr val="0076D8"/>
      </a:dk2>
      <a:lt2>
        <a:srgbClr val="CDCFCE"/>
      </a:lt2>
      <a:accent1>
        <a:srgbClr val="354C97"/>
      </a:accent1>
      <a:accent2>
        <a:srgbClr val="860000"/>
      </a:accent2>
      <a:accent3>
        <a:srgbClr val="E2D8B9"/>
      </a:accent3>
      <a:accent4>
        <a:srgbClr val="EFB615"/>
      </a:accent4>
      <a:accent5>
        <a:srgbClr val="457E28"/>
      </a:accent5>
      <a:accent6>
        <a:srgbClr val="66695B"/>
      </a:accent6>
      <a:hlink>
        <a:srgbClr val="219BFF"/>
      </a:hlink>
      <a:folHlink>
        <a:srgbClr val="CC0000"/>
      </a:folHlink>
    </a:clrScheme>
    <a:fontScheme name="P-T 2018">
      <a:majorFont>
        <a:latin typeface="Palatino Linotype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749</Words>
  <Application>Microsoft Office PowerPoint</Application>
  <PresentationFormat>On-screen Show (16:9)</PresentationFormat>
  <Paragraphs>117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Brush Script MT</vt:lpstr>
      <vt:lpstr>Calibri</vt:lpstr>
      <vt:lpstr>Palatino Linotype</vt:lpstr>
      <vt:lpstr>Trebuchet MS</vt:lpstr>
      <vt:lpstr>--SMU-07.18.18--</vt:lpstr>
      <vt:lpstr>Project: MS 7330 File Organization and Database Management</vt:lpstr>
      <vt:lpstr>Agenda</vt:lpstr>
      <vt:lpstr>Data Requirements</vt:lpstr>
      <vt:lpstr>ER Diagram/ Model</vt:lpstr>
      <vt:lpstr>Mapping</vt:lpstr>
      <vt:lpstr>DDL Statement: Create Tables</vt:lpstr>
      <vt:lpstr>Inserting Data into Table</vt:lpstr>
      <vt:lpstr>Five (5) Complex Quires</vt:lpstr>
      <vt:lpstr>Creation of Business Functionality</vt:lpstr>
      <vt:lpstr>DB Audit Trigger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Project: MS 7330 File Organization and Database Management</dc:title>
  <dc:creator>RAI, PARITOSH</dc:creator>
  <cp:lastModifiedBy>RAI, PARITOSH</cp:lastModifiedBy>
  <cp:revision>22</cp:revision>
  <dcterms:created xsi:type="dcterms:W3CDTF">2020-07-04T22:48:35Z</dcterms:created>
  <dcterms:modified xsi:type="dcterms:W3CDTF">2020-07-05T16:50:36Z</dcterms:modified>
</cp:coreProperties>
</file>